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5"/>
  </p:sldMasterIdLst>
  <p:notesMasterIdLst>
    <p:notesMasterId r:id="rId11"/>
  </p:notesMasterIdLst>
  <p:sldIdLst>
    <p:sldId id="256" r:id="rId6"/>
    <p:sldId id="262" r:id="rId7"/>
    <p:sldId id="265" r:id="rId8"/>
    <p:sldId id="263" r:id="rId9"/>
    <p:sldId id="264" r:id="rId1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49"/>
    <a:srgbClr val="FDB714"/>
    <a:srgbClr val="BDCDBF"/>
    <a:srgbClr val="51AF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89"/>
    <p:restoredTop sz="94613"/>
  </p:normalViewPr>
  <p:slideViewPr>
    <p:cSldViewPr snapToGrid="0" snapToObjects="1">
      <p:cViewPr varScale="1">
        <p:scale>
          <a:sx n="165" d="100"/>
          <a:sy n="165" d="100"/>
        </p:scale>
        <p:origin x="6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a McEwan" userId="S::amcewan@mla.com.au::b070babb-f4b0-42c4-9b28-8ad1b878a270" providerId="AD" clId="Web-{66A99FDD-0DD0-0380-4D6A-15B9E3F9E34D}"/>
    <pc:docChg chg="mod">
      <pc:chgData name="Alana McEwan" userId="S::amcewan@mla.com.au::b070babb-f4b0-42c4-9b28-8ad1b878a270" providerId="AD" clId="Web-{66A99FDD-0DD0-0380-4D6A-15B9E3F9E34D}" dt="2022-09-20T00:42:30.108"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A849B-A01D-F14A-8B90-F2151BD35EEF}"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3C1FE-701C-AF45-9573-A44C7409CFC8}" type="slidenum">
              <a:rPr lang="en-US" smtClean="0"/>
              <a:t>‹#›</a:t>
            </a:fld>
            <a:endParaRPr lang="en-US"/>
          </a:p>
        </p:txBody>
      </p:sp>
    </p:spTree>
    <p:extLst>
      <p:ext uri="{BB962C8B-B14F-4D97-AF65-F5344CB8AC3E}">
        <p14:creationId xmlns:p14="http://schemas.microsoft.com/office/powerpoint/2010/main" val="188857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a:t>Presentation name</a:t>
            </a:r>
          </a:p>
        </p:txBody>
      </p:sp>
      <p:sp>
        <p:nvSpPr>
          <p:cNvPr id="6" name="Slide Number Placeholder 5"/>
          <p:cNvSpPr>
            <a:spLocks noGrp="1"/>
          </p:cNvSpPr>
          <p:nvPr>
            <p:ph type="sldNum" sz="quarter" idx="12"/>
          </p:nvPr>
        </p:nvSpPr>
        <p:spPr/>
        <p:txBody>
          <a:bodyPr/>
          <a:lstStyle/>
          <a:p>
            <a:fld id="{8E827C75-E0CA-0746-820D-CD61F6484B73}" type="slidenum">
              <a:rPr lang="en-US" smtClean="0"/>
              <a:t>‹#›</a:t>
            </a:fld>
            <a:endParaRPr lang="en-US"/>
          </a:p>
        </p:txBody>
      </p:sp>
    </p:spTree>
    <p:extLst>
      <p:ext uri="{BB962C8B-B14F-4D97-AF65-F5344CB8AC3E}">
        <p14:creationId xmlns:p14="http://schemas.microsoft.com/office/powerpoint/2010/main" val="262338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3771" y="171368"/>
            <a:ext cx="8600089" cy="874917"/>
          </a:xfrm>
        </p:spPr>
        <p:txBody>
          <a:bodyPr lIns="0" tIns="0" rIns="0" bIns="0" anchor="b" anchorCtr="0">
            <a:noAutofit/>
          </a:bodyPr>
          <a:lstStyle>
            <a:lvl1pPr>
              <a:lnSpc>
                <a:spcPct val="75000"/>
              </a:lnSpc>
              <a:defRPr sz="2800" b="1">
                <a:solidFill>
                  <a:srgbClr val="007549"/>
                </a:solidFill>
                <a:latin typeface="+mn-lt"/>
              </a:defRPr>
            </a:lvl1pPr>
          </a:lstStyle>
          <a:p>
            <a:r>
              <a:rPr lang="en-US" dirty="0"/>
              <a:t>Click to edit Master title style</a:t>
            </a:r>
          </a:p>
        </p:txBody>
      </p:sp>
      <p:sp>
        <p:nvSpPr>
          <p:cNvPr id="3" name="Content Placeholder 2"/>
          <p:cNvSpPr>
            <a:spLocks noGrp="1"/>
          </p:cNvSpPr>
          <p:nvPr>
            <p:ph idx="1" hasCustomPrompt="1"/>
          </p:nvPr>
        </p:nvSpPr>
        <p:spPr>
          <a:xfrm>
            <a:off x="263771" y="1230923"/>
            <a:ext cx="8600089" cy="3261946"/>
          </a:xfrm>
        </p:spPr>
        <p:txBody>
          <a:bodyPr lIns="0" tIns="0" rIns="0" bIns="0">
            <a:noAutofit/>
          </a:bodyPr>
          <a:lstStyle>
            <a:lvl1pPr>
              <a:buClr>
                <a:srgbClr val="007549"/>
              </a:buClr>
              <a:defRPr>
                <a:solidFill>
                  <a:schemeClr val="tx1">
                    <a:lumMod val="75000"/>
                    <a:lumOff val="25000"/>
                  </a:schemeClr>
                </a:solidFill>
              </a:defRPr>
            </a:lvl1pPr>
            <a:lvl2pPr marL="514350" indent="-171450">
              <a:buClr>
                <a:srgbClr val="007549"/>
              </a:buClr>
              <a:buFont typeface="Apple Symbols" panose="02000000000000000000" pitchFamily="2" charset="-79"/>
              <a:buChar char="⎻"/>
              <a:defRPr>
                <a:solidFill>
                  <a:schemeClr val="tx1">
                    <a:lumMod val="75000"/>
                    <a:lumOff val="25000"/>
                  </a:schemeClr>
                </a:solidFill>
              </a:defRPr>
            </a:lvl2pPr>
            <a:lvl3pPr>
              <a:buClr>
                <a:srgbClr val="007549"/>
              </a:buClr>
              <a:defRPr>
                <a:solidFill>
                  <a:schemeClr val="tx1">
                    <a:lumMod val="75000"/>
                    <a:lumOff val="25000"/>
                  </a:schemeClr>
                </a:solidFill>
              </a:defRPr>
            </a:lvl3pPr>
            <a:lvl4pPr>
              <a:buClr>
                <a:srgbClr val="007549"/>
              </a:buClr>
              <a:defRPr>
                <a:solidFill>
                  <a:schemeClr val="tx1">
                    <a:lumMod val="75000"/>
                    <a:lumOff val="25000"/>
                  </a:schemeClr>
                </a:solidFill>
              </a:defRPr>
            </a:lvl4pPr>
            <a:lvl5pPr>
              <a:buClr>
                <a:srgbClr val="007549"/>
              </a:buCl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588845" y="4679982"/>
            <a:ext cx="3086100" cy="273844"/>
          </a:xfrm>
        </p:spPr>
        <p:txBody>
          <a:bodyPr/>
          <a:lstStyle/>
          <a:p>
            <a:r>
              <a:rPr lang="en-US"/>
              <a:t>Presentation name</a:t>
            </a:r>
            <a:endParaRPr lang="en-US" dirty="0"/>
          </a:p>
        </p:txBody>
      </p:sp>
      <p:sp>
        <p:nvSpPr>
          <p:cNvPr id="6" name="Slide Number Placeholder 5"/>
          <p:cNvSpPr>
            <a:spLocks noGrp="1"/>
          </p:cNvSpPr>
          <p:nvPr>
            <p:ph type="sldNum" sz="quarter" idx="12"/>
          </p:nvPr>
        </p:nvSpPr>
        <p:spPr>
          <a:xfrm>
            <a:off x="263771" y="4679982"/>
            <a:ext cx="320919" cy="273844"/>
          </a:xfrm>
        </p:spPr>
        <p:txBody>
          <a:bodyPr/>
          <a:lstStyle/>
          <a:p>
            <a:fld id="{8E827C75-E0CA-0746-820D-CD61F6484B73}" type="slidenum">
              <a:rPr lang="en-US" smtClean="0"/>
              <a:t>‹#›</a:t>
            </a:fld>
            <a:endParaRPr lang="en-US"/>
          </a:p>
        </p:txBody>
      </p:sp>
    </p:spTree>
    <p:extLst>
      <p:ext uri="{BB962C8B-B14F-4D97-AF65-F5344CB8AC3E}">
        <p14:creationId xmlns:p14="http://schemas.microsoft.com/office/powerpoint/2010/main" val="361659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75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771" y="171368"/>
            <a:ext cx="8600089" cy="874917"/>
          </a:xfrm>
        </p:spPr>
        <p:txBody>
          <a:bodyPr lIns="0" tIns="0" rIns="0" bIns="0" anchor="b" anchorCtr="0">
            <a:noAutofit/>
          </a:bodyPr>
          <a:lstStyle>
            <a:lvl1pPr>
              <a:lnSpc>
                <a:spcPct val="75000"/>
              </a:lnSpc>
              <a:defRPr sz="2800" b="1">
                <a:solidFill>
                  <a:schemeClr val="bg1"/>
                </a:solidFill>
                <a:latin typeface="+mn-lt"/>
              </a:defRPr>
            </a:lvl1pPr>
          </a:lstStyle>
          <a:p>
            <a:r>
              <a:rPr lang="en-US" dirty="0"/>
              <a:t>Click to edit Master title style</a:t>
            </a:r>
          </a:p>
        </p:txBody>
      </p:sp>
      <p:sp>
        <p:nvSpPr>
          <p:cNvPr id="3" name="Content Placeholder 2"/>
          <p:cNvSpPr>
            <a:spLocks noGrp="1"/>
          </p:cNvSpPr>
          <p:nvPr>
            <p:ph idx="1" hasCustomPrompt="1"/>
          </p:nvPr>
        </p:nvSpPr>
        <p:spPr>
          <a:xfrm>
            <a:off x="263771" y="1230923"/>
            <a:ext cx="8600089" cy="3261946"/>
          </a:xfrm>
        </p:spPr>
        <p:txBody>
          <a:bodyPr lIns="0" tIns="0" rIns="0" bIns="0">
            <a:noAutofit/>
          </a:bodyPr>
          <a:lstStyle>
            <a:lvl1pPr>
              <a:buClr>
                <a:srgbClr val="FDB714"/>
              </a:buClr>
              <a:defRPr>
                <a:solidFill>
                  <a:schemeClr val="bg1"/>
                </a:solidFill>
              </a:defRPr>
            </a:lvl1pPr>
            <a:lvl2pPr marL="514350" indent="-171450">
              <a:buClr>
                <a:srgbClr val="FDB714"/>
              </a:buClr>
              <a:buFont typeface="Apple Symbols" panose="02000000000000000000" pitchFamily="2" charset="-79"/>
              <a:buChar char="⎻"/>
              <a:defRPr>
                <a:solidFill>
                  <a:schemeClr val="bg1"/>
                </a:solidFill>
              </a:defRPr>
            </a:lvl2pPr>
            <a:lvl3pPr>
              <a:buClr>
                <a:srgbClr val="FDB714"/>
              </a:buClr>
              <a:defRPr>
                <a:solidFill>
                  <a:schemeClr val="bg1"/>
                </a:solidFill>
              </a:defRPr>
            </a:lvl3pPr>
            <a:lvl4pPr>
              <a:buClr>
                <a:srgbClr val="FDB714"/>
              </a:buClr>
              <a:defRPr>
                <a:solidFill>
                  <a:schemeClr val="bg1"/>
                </a:solidFill>
              </a:defRPr>
            </a:lvl4pPr>
            <a:lvl5pPr>
              <a:buClr>
                <a:srgbClr val="FDB714"/>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588845" y="4679982"/>
            <a:ext cx="3086100" cy="273844"/>
          </a:xfrm>
        </p:spPr>
        <p:txBody>
          <a:bodyPr/>
          <a:lstStyle>
            <a:lvl1pPr>
              <a:defRPr>
                <a:solidFill>
                  <a:srgbClr val="BDCDBF"/>
                </a:solidFill>
              </a:defRPr>
            </a:lvl1pPr>
          </a:lstStyle>
          <a:p>
            <a:r>
              <a:rPr lang="en-US"/>
              <a:t>Presentation name</a:t>
            </a:r>
            <a:endParaRPr lang="en-US" dirty="0"/>
          </a:p>
        </p:txBody>
      </p:sp>
      <p:sp>
        <p:nvSpPr>
          <p:cNvPr id="6" name="Slide Number Placeholder 5"/>
          <p:cNvSpPr>
            <a:spLocks noGrp="1"/>
          </p:cNvSpPr>
          <p:nvPr>
            <p:ph type="sldNum" sz="quarter" idx="12"/>
          </p:nvPr>
        </p:nvSpPr>
        <p:spPr>
          <a:xfrm>
            <a:off x="263771" y="4679982"/>
            <a:ext cx="320919" cy="273844"/>
          </a:xfrm>
        </p:spPr>
        <p:txBody>
          <a:bodyPr/>
          <a:lstStyle>
            <a:lvl1pPr>
              <a:defRPr>
                <a:solidFill>
                  <a:srgbClr val="FDB714"/>
                </a:solidFill>
              </a:defRPr>
            </a:lvl1pPr>
          </a:lstStyle>
          <a:p>
            <a:fld id="{8E827C75-E0CA-0746-820D-CD61F6484B73}" type="slidenum">
              <a:rPr lang="en-US" smtClean="0"/>
              <a:pPr/>
              <a:t>‹#›</a:t>
            </a:fld>
            <a:endParaRPr lang="en-US"/>
          </a:p>
        </p:txBody>
      </p:sp>
    </p:spTree>
    <p:extLst>
      <p:ext uri="{BB962C8B-B14F-4D97-AF65-F5344CB8AC3E}">
        <p14:creationId xmlns:p14="http://schemas.microsoft.com/office/powerpoint/2010/main" val="1710281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DB71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771" y="171368"/>
            <a:ext cx="8600089" cy="874917"/>
          </a:xfrm>
        </p:spPr>
        <p:txBody>
          <a:bodyPr lIns="0" tIns="0" rIns="0" bIns="0" anchor="b" anchorCtr="0">
            <a:noAutofit/>
          </a:bodyPr>
          <a:lstStyle>
            <a:lvl1pPr>
              <a:lnSpc>
                <a:spcPct val="75000"/>
              </a:lnSpc>
              <a:defRPr sz="2800" b="1">
                <a:solidFill>
                  <a:srgbClr val="007549"/>
                </a:solidFill>
                <a:latin typeface="+mn-lt"/>
              </a:defRPr>
            </a:lvl1pPr>
          </a:lstStyle>
          <a:p>
            <a:r>
              <a:rPr lang="en-US" dirty="0"/>
              <a:t>Click to edit Master title style</a:t>
            </a:r>
          </a:p>
        </p:txBody>
      </p:sp>
      <p:sp>
        <p:nvSpPr>
          <p:cNvPr id="5" name="Footer Placeholder 4"/>
          <p:cNvSpPr>
            <a:spLocks noGrp="1"/>
          </p:cNvSpPr>
          <p:nvPr>
            <p:ph type="ftr" sz="quarter" idx="11"/>
          </p:nvPr>
        </p:nvSpPr>
        <p:spPr>
          <a:xfrm>
            <a:off x="588845" y="4679982"/>
            <a:ext cx="3086100" cy="273844"/>
          </a:xfrm>
        </p:spPr>
        <p:txBody>
          <a:bodyPr/>
          <a:lstStyle>
            <a:lvl1pPr>
              <a:defRPr>
                <a:solidFill>
                  <a:schemeClr val="accent4">
                    <a:lumMod val="75000"/>
                  </a:schemeClr>
                </a:solidFill>
              </a:defRPr>
            </a:lvl1pPr>
          </a:lstStyle>
          <a:p>
            <a:r>
              <a:rPr lang="en-US"/>
              <a:t>Presentation name</a:t>
            </a:r>
            <a:endParaRPr lang="en-US" dirty="0"/>
          </a:p>
        </p:txBody>
      </p:sp>
      <p:sp>
        <p:nvSpPr>
          <p:cNvPr id="6" name="Slide Number Placeholder 5"/>
          <p:cNvSpPr>
            <a:spLocks noGrp="1"/>
          </p:cNvSpPr>
          <p:nvPr>
            <p:ph type="sldNum" sz="quarter" idx="12"/>
          </p:nvPr>
        </p:nvSpPr>
        <p:spPr>
          <a:xfrm>
            <a:off x="263771" y="4679982"/>
            <a:ext cx="320919" cy="273844"/>
          </a:xfrm>
        </p:spPr>
        <p:txBody>
          <a:bodyPr/>
          <a:lstStyle>
            <a:lvl1pPr>
              <a:defRPr>
                <a:solidFill>
                  <a:srgbClr val="007549"/>
                </a:solidFill>
              </a:defRPr>
            </a:lvl1pPr>
          </a:lstStyle>
          <a:p>
            <a:fld id="{8E827C75-E0CA-0746-820D-CD61F6484B73}" type="slidenum">
              <a:rPr lang="en-US" smtClean="0"/>
              <a:pPr/>
              <a:t>‹#›</a:t>
            </a:fld>
            <a:endParaRPr lang="en-US"/>
          </a:p>
        </p:txBody>
      </p:sp>
      <p:sp>
        <p:nvSpPr>
          <p:cNvPr id="4" name="Content Placeholder 2">
            <a:extLst>
              <a:ext uri="{FF2B5EF4-FFF2-40B4-BE49-F238E27FC236}">
                <a16:creationId xmlns:a16="http://schemas.microsoft.com/office/drawing/2014/main" id="{939A772B-40F8-6B03-3F73-A27C03E82D1D}"/>
              </a:ext>
            </a:extLst>
          </p:cNvPr>
          <p:cNvSpPr>
            <a:spLocks noGrp="1"/>
          </p:cNvSpPr>
          <p:nvPr>
            <p:ph idx="1" hasCustomPrompt="1"/>
          </p:nvPr>
        </p:nvSpPr>
        <p:spPr>
          <a:xfrm>
            <a:off x="263771" y="1230923"/>
            <a:ext cx="8600089" cy="3261946"/>
          </a:xfrm>
        </p:spPr>
        <p:txBody>
          <a:bodyPr lIns="0" tIns="0" rIns="0" bIns="0">
            <a:noAutofit/>
          </a:bodyPr>
          <a:lstStyle>
            <a:lvl1pPr>
              <a:buClr>
                <a:srgbClr val="007549"/>
              </a:buClr>
              <a:defRPr>
                <a:solidFill>
                  <a:schemeClr val="tx1">
                    <a:lumMod val="75000"/>
                    <a:lumOff val="25000"/>
                  </a:schemeClr>
                </a:solidFill>
              </a:defRPr>
            </a:lvl1pPr>
            <a:lvl2pPr marL="514350" indent="-171450">
              <a:buClr>
                <a:srgbClr val="007549"/>
              </a:buClr>
              <a:buFont typeface="Apple Symbols" panose="02000000000000000000" pitchFamily="2" charset="-79"/>
              <a:buChar char="⎻"/>
              <a:defRPr>
                <a:solidFill>
                  <a:schemeClr val="tx1">
                    <a:lumMod val="75000"/>
                    <a:lumOff val="25000"/>
                  </a:schemeClr>
                </a:solidFill>
              </a:defRPr>
            </a:lvl2pPr>
            <a:lvl3pPr>
              <a:buClr>
                <a:srgbClr val="007549"/>
              </a:buClr>
              <a:defRPr>
                <a:solidFill>
                  <a:schemeClr val="tx1">
                    <a:lumMod val="75000"/>
                    <a:lumOff val="25000"/>
                  </a:schemeClr>
                </a:solidFill>
              </a:defRPr>
            </a:lvl3pPr>
            <a:lvl4pPr>
              <a:buClr>
                <a:srgbClr val="007549"/>
              </a:buClr>
              <a:defRPr>
                <a:solidFill>
                  <a:schemeClr val="tx1">
                    <a:lumMod val="75000"/>
                    <a:lumOff val="25000"/>
                  </a:schemeClr>
                </a:solidFill>
              </a:defRPr>
            </a:lvl4pPr>
            <a:lvl5pPr>
              <a:buClr>
                <a:srgbClr val="007549"/>
              </a:buCl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5886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a:xfrm>
            <a:off x="5960125" y="3944039"/>
            <a:ext cx="3194891" cy="1211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86806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0147" y="273844"/>
            <a:ext cx="8567858"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90147" y="1369219"/>
            <a:ext cx="8567858" cy="31324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4013" y="4679982"/>
            <a:ext cx="3086100" cy="273844"/>
          </a:xfrm>
          <a:prstGeom prst="rect">
            <a:avLst/>
          </a:prstGeom>
        </p:spPr>
        <p:txBody>
          <a:bodyPr vert="horz" lIns="0" tIns="0" rIns="0" bIns="0" rtlCol="0" anchor="b" anchorCtr="0"/>
          <a:lstStyle>
            <a:lvl1pPr algn="l">
              <a:defRPr sz="900" b="1">
                <a:solidFill>
                  <a:schemeClr val="tx1">
                    <a:tint val="75000"/>
                  </a:schemeClr>
                </a:solidFill>
              </a:defRPr>
            </a:lvl1pPr>
          </a:lstStyle>
          <a:p>
            <a:r>
              <a:rPr lang="en-US"/>
              <a:t>Presentation name</a:t>
            </a:r>
          </a:p>
        </p:txBody>
      </p:sp>
      <p:sp>
        <p:nvSpPr>
          <p:cNvPr id="6" name="Slide Number Placeholder 5"/>
          <p:cNvSpPr>
            <a:spLocks noGrp="1"/>
          </p:cNvSpPr>
          <p:nvPr>
            <p:ph type="sldNum" sz="quarter" idx="4"/>
          </p:nvPr>
        </p:nvSpPr>
        <p:spPr>
          <a:xfrm>
            <a:off x="290147" y="4679982"/>
            <a:ext cx="320919" cy="273844"/>
          </a:xfrm>
          <a:prstGeom prst="rect">
            <a:avLst/>
          </a:prstGeom>
        </p:spPr>
        <p:txBody>
          <a:bodyPr vert="horz" lIns="0" tIns="0" rIns="0" bIns="0" rtlCol="0" anchor="b" anchorCtr="0"/>
          <a:lstStyle>
            <a:lvl1pPr algn="l">
              <a:defRPr sz="900" b="1">
                <a:solidFill>
                  <a:srgbClr val="007549"/>
                </a:solidFill>
              </a:defRPr>
            </a:lvl1pPr>
          </a:lstStyle>
          <a:p>
            <a:fld id="{8E827C75-E0CA-0746-820D-CD61F6484B73}" type="slidenum">
              <a:rPr lang="en-US" smtClean="0"/>
              <a:pPr/>
              <a:t>‹#›</a:t>
            </a:fld>
            <a:endParaRPr lang="en-US"/>
          </a:p>
        </p:txBody>
      </p:sp>
      <p:pic>
        <p:nvPicPr>
          <p:cNvPr id="8" name="Picture 7">
            <a:extLst>
              <a:ext uri="{FF2B5EF4-FFF2-40B4-BE49-F238E27FC236}">
                <a16:creationId xmlns:a16="http://schemas.microsoft.com/office/drawing/2014/main" id="{00078546-5AEE-5240-1EF2-55A7A57D4E5B}"/>
              </a:ext>
            </a:extLst>
          </p:cNvPr>
          <p:cNvPicPr>
            <a:picLocks noChangeAspect="1"/>
          </p:cNvPicPr>
          <p:nvPr userDrawn="1"/>
        </p:nvPicPr>
        <p:blipFill>
          <a:blip r:embed="rId7"/>
          <a:stretch>
            <a:fillRect/>
          </a:stretch>
        </p:blipFill>
        <p:spPr>
          <a:xfrm>
            <a:off x="7755791" y="4632722"/>
            <a:ext cx="1119798" cy="288903"/>
          </a:xfrm>
          <a:prstGeom prst="rect">
            <a:avLst/>
          </a:prstGeom>
        </p:spPr>
      </p:pic>
    </p:spTree>
    <p:extLst>
      <p:ext uri="{BB962C8B-B14F-4D97-AF65-F5344CB8AC3E}">
        <p14:creationId xmlns:p14="http://schemas.microsoft.com/office/powerpoint/2010/main" val="3345375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4" r:id="rId5"/>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8EE35A-7523-0249-8AF6-F824AD1FBE26}"/>
              </a:ext>
            </a:extLst>
          </p:cNvPr>
          <p:cNvSpPr/>
          <p:nvPr/>
        </p:nvSpPr>
        <p:spPr>
          <a:xfrm>
            <a:off x="0" y="-7883"/>
            <a:ext cx="9144000" cy="5143500"/>
          </a:xfrm>
          <a:prstGeom prst="rect">
            <a:avLst/>
          </a:prstGeom>
          <a:solidFill>
            <a:srgbClr val="0075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C25EFA-5882-F24A-8840-B88048246BAA}"/>
              </a:ext>
            </a:extLst>
          </p:cNvPr>
          <p:cNvSpPr/>
          <p:nvPr/>
        </p:nvSpPr>
        <p:spPr>
          <a:xfrm>
            <a:off x="343071" y="1280160"/>
            <a:ext cx="8270577" cy="1119505"/>
          </a:xfrm>
          <a:prstGeom prst="rect">
            <a:avLst/>
          </a:prstGeom>
        </p:spPr>
        <p:txBody>
          <a:bodyPr wrap="square" lIns="0" tIns="0" rIns="0" bIns="0" anchor="b" anchorCtr="0">
            <a:noAutofit/>
          </a:bodyPr>
          <a:lstStyle/>
          <a:p>
            <a:pPr>
              <a:lnSpc>
                <a:spcPct val="90000"/>
              </a:lnSpc>
            </a:pPr>
            <a:r>
              <a:rPr lang="en-AU" sz="4000" b="1" dirty="0">
                <a:solidFill>
                  <a:schemeClr val="bg1"/>
                </a:solidFill>
              </a:rPr>
              <a:t>Presentation name</a:t>
            </a:r>
          </a:p>
        </p:txBody>
      </p:sp>
      <p:sp>
        <p:nvSpPr>
          <p:cNvPr id="11" name="TextBox 10">
            <a:extLst>
              <a:ext uri="{FF2B5EF4-FFF2-40B4-BE49-F238E27FC236}">
                <a16:creationId xmlns:a16="http://schemas.microsoft.com/office/drawing/2014/main" id="{AFF7A6FC-492C-9149-958C-940686407379}"/>
              </a:ext>
            </a:extLst>
          </p:cNvPr>
          <p:cNvSpPr txBox="1"/>
          <p:nvPr/>
        </p:nvSpPr>
        <p:spPr>
          <a:xfrm>
            <a:off x="343070" y="2399665"/>
            <a:ext cx="6066873" cy="750958"/>
          </a:xfrm>
          <a:prstGeom prst="rect">
            <a:avLst/>
          </a:prstGeom>
          <a:noFill/>
        </p:spPr>
        <p:txBody>
          <a:bodyPr wrap="square" lIns="0" tIns="0" rIns="0" bIns="0" rtlCol="0">
            <a:noAutofit/>
          </a:bodyPr>
          <a:lstStyle/>
          <a:p>
            <a:r>
              <a:rPr lang="en-US" sz="2400" dirty="0">
                <a:solidFill>
                  <a:schemeClr val="bg1"/>
                </a:solidFill>
              </a:rPr>
              <a:t>Subheading</a:t>
            </a:r>
          </a:p>
        </p:txBody>
      </p:sp>
      <p:pic>
        <p:nvPicPr>
          <p:cNvPr id="9" name="Picture 8">
            <a:extLst>
              <a:ext uri="{FF2B5EF4-FFF2-40B4-BE49-F238E27FC236}">
                <a16:creationId xmlns:a16="http://schemas.microsoft.com/office/drawing/2014/main" id="{365D7766-ACE6-364A-6795-390923E50B02}"/>
              </a:ext>
            </a:extLst>
          </p:cNvPr>
          <p:cNvPicPr>
            <a:picLocks/>
          </p:cNvPicPr>
          <p:nvPr/>
        </p:nvPicPr>
        <p:blipFill>
          <a:blip r:embed="rId2"/>
          <a:stretch>
            <a:fillRect/>
          </a:stretch>
        </p:blipFill>
        <p:spPr>
          <a:xfrm>
            <a:off x="0" y="-19549"/>
            <a:ext cx="9144000" cy="5184000"/>
          </a:xfrm>
          <a:prstGeom prst="rect">
            <a:avLst/>
          </a:prstGeom>
        </p:spPr>
      </p:pic>
    </p:spTree>
    <p:extLst>
      <p:ext uri="{BB962C8B-B14F-4D97-AF65-F5344CB8AC3E}">
        <p14:creationId xmlns:p14="http://schemas.microsoft.com/office/powerpoint/2010/main" val="245245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AFC2AE-6C42-1323-B687-0004F4B07349}"/>
              </a:ext>
            </a:extLst>
          </p:cNvPr>
          <p:cNvPicPr>
            <a:picLocks noChangeAspect="1"/>
          </p:cNvPicPr>
          <p:nvPr/>
        </p:nvPicPr>
        <p:blipFill>
          <a:blip r:embed="rId2"/>
          <a:srcRect t="15" b="15"/>
          <a:stretch/>
        </p:blipFill>
        <p:spPr>
          <a:xfrm>
            <a:off x="-6351" y="0"/>
            <a:ext cx="9144001" cy="5143500"/>
          </a:xfrm>
          <a:prstGeom prst="rect">
            <a:avLst/>
          </a:prstGeom>
        </p:spPr>
      </p:pic>
      <p:sp>
        <p:nvSpPr>
          <p:cNvPr id="8" name="TextBox 7"/>
          <p:cNvSpPr txBox="1"/>
          <p:nvPr/>
        </p:nvSpPr>
        <p:spPr>
          <a:xfrm>
            <a:off x="1171832" y="392050"/>
            <a:ext cx="3641139" cy="682682"/>
          </a:xfrm>
          <a:prstGeom prst="rect">
            <a:avLst/>
          </a:prstGeom>
          <a:solidFill>
            <a:schemeClr val="tx1"/>
          </a:solidFill>
        </p:spPr>
        <p:txBody>
          <a:bodyPr wrap="square" lIns="36000" tIns="0" rIns="36000" bIns="36000" rtlCol="0">
            <a:spAutoFit/>
          </a:bodyPr>
          <a:lstStyle/>
          <a:p>
            <a:pPr algn="l"/>
            <a:r>
              <a:rPr lang="en-US" sz="1400" dirty="0">
                <a:solidFill>
                  <a:schemeClr val="bg1"/>
                </a:solidFill>
                <a:latin typeface="+mn-lt"/>
              </a:rPr>
              <a:t>To change background picture. </a:t>
            </a:r>
          </a:p>
          <a:p>
            <a:pPr algn="l"/>
            <a:r>
              <a:rPr lang="en-US" sz="1400" dirty="0">
                <a:solidFill>
                  <a:schemeClr val="bg1"/>
                </a:solidFill>
                <a:latin typeface="+mn-lt"/>
              </a:rPr>
              <a:t>Insert new picture &gt; Scale to full page &gt; </a:t>
            </a:r>
          </a:p>
          <a:p>
            <a:pPr algn="l"/>
            <a:r>
              <a:rPr lang="en-US" sz="1400" dirty="0">
                <a:solidFill>
                  <a:schemeClr val="bg1"/>
                </a:solidFill>
                <a:latin typeface="+mn-lt"/>
              </a:rPr>
              <a:t>Click top left of picture &gt; Arrange &gt; Send to back</a:t>
            </a:r>
          </a:p>
        </p:txBody>
      </p:sp>
      <p:pic>
        <p:nvPicPr>
          <p:cNvPr id="4" name="Picture 3">
            <a:extLst>
              <a:ext uri="{FF2B5EF4-FFF2-40B4-BE49-F238E27FC236}">
                <a16:creationId xmlns:a16="http://schemas.microsoft.com/office/drawing/2014/main" id="{0719455A-B350-76EC-2F5D-41DD12E50577}"/>
              </a:ext>
            </a:extLst>
          </p:cNvPr>
          <p:cNvPicPr>
            <a:picLocks/>
          </p:cNvPicPr>
          <p:nvPr/>
        </p:nvPicPr>
        <p:blipFill>
          <a:blip r:embed="rId3"/>
          <a:stretch>
            <a:fillRect/>
          </a:stretch>
        </p:blipFill>
        <p:spPr>
          <a:xfrm>
            <a:off x="6350" y="1477688"/>
            <a:ext cx="9144000" cy="3670300"/>
          </a:xfrm>
          <a:prstGeom prst="rect">
            <a:avLst/>
          </a:prstGeom>
        </p:spPr>
      </p:pic>
      <p:sp>
        <p:nvSpPr>
          <p:cNvPr id="2" name="Rectangle 1">
            <a:extLst>
              <a:ext uri="{FF2B5EF4-FFF2-40B4-BE49-F238E27FC236}">
                <a16:creationId xmlns:a16="http://schemas.microsoft.com/office/drawing/2014/main" id="{93C4C197-2478-E381-FF7B-F30661206383}"/>
              </a:ext>
            </a:extLst>
          </p:cNvPr>
          <p:cNvSpPr/>
          <p:nvPr/>
        </p:nvSpPr>
        <p:spPr>
          <a:xfrm>
            <a:off x="4105656" y="2350009"/>
            <a:ext cx="4601632" cy="1211202"/>
          </a:xfrm>
          <a:prstGeom prst="rect">
            <a:avLst/>
          </a:prstGeom>
        </p:spPr>
        <p:txBody>
          <a:bodyPr wrap="square" lIns="0" tIns="0" rIns="0" bIns="0" anchor="b" anchorCtr="0">
            <a:noAutofit/>
          </a:bodyPr>
          <a:lstStyle/>
          <a:p>
            <a:pPr algn="r">
              <a:lnSpc>
                <a:spcPct val="75000"/>
              </a:lnSpc>
            </a:pPr>
            <a:r>
              <a:rPr lang="en-AU" sz="4000" b="1" dirty="0">
                <a:solidFill>
                  <a:srgbClr val="007549"/>
                </a:solidFill>
              </a:rPr>
              <a:t>Presentation name</a:t>
            </a:r>
          </a:p>
        </p:txBody>
      </p:sp>
      <p:sp>
        <p:nvSpPr>
          <p:cNvPr id="3" name="TextBox 2">
            <a:extLst>
              <a:ext uri="{FF2B5EF4-FFF2-40B4-BE49-F238E27FC236}">
                <a16:creationId xmlns:a16="http://schemas.microsoft.com/office/drawing/2014/main" id="{D88C216F-91A5-3776-D8F7-93E039FDF85E}"/>
              </a:ext>
            </a:extLst>
          </p:cNvPr>
          <p:cNvSpPr txBox="1"/>
          <p:nvPr/>
        </p:nvSpPr>
        <p:spPr>
          <a:xfrm>
            <a:off x="339599" y="4091305"/>
            <a:ext cx="5530849" cy="750958"/>
          </a:xfrm>
          <a:prstGeom prst="rect">
            <a:avLst/>
          </a:prstGeom>
          <a:noFill/>
        </p:spPr>
        <p:txBody>
          <a:bodyPr wrap="square" lIns="0" tIns="0" rIns="0" bIns="0" rtlCol="0" anchor="b" anchorCtr="0">
            <a:noAutofit/>
          </a:bodyPr>
          <a:lstStyle/>
          <a:p>
            <a:r>
              <a:rPr lang="en-US" sz="1800" b="1" dirty="0">
                <a:solidFill>
                  <a:schemeClr val="tx1">
                    <a:lumMod val="65000"/>
                    <a:lumOff val="35000"/>
                  </a:schemeClr>
                </a:solidFill>
              </a:rPr>
              <a:t>Subheading</a:t>
            </a:r>
          </a:p>
        </p:txBody>
      </p:sp>
    </p:spTree>
    <p:extLst>
      <p:ext uri="{BB962C8B-B14F-4D97-AF65-F5344CB8AC3E}">
        <p14:creationId xmlns:p14="http://schemas.microsoft.com/office/powerpoint/2010/main" val="988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44E6-F3D0-86A3-6A06-F00744DCF1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CD316A-EA2A-9C74-0A64-3F577E3BB82D}"/>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A102964-63E2-1FB2-AF73-82623D5D08D6}"/>
              </a:ext>
            </a:extLst>
          </p:cNvPr>
          <p:cNvSpPr>
            <a:spLocks noGrp="1"/>
          </p:cNvSpPr>
          <p:nvPr>
            <p:ph type="ftr" sz="quarter" idx="11"/>
          </p:nvPr>
        </p:nvSpPr>
        <p:spPr/>
        <p:txBody>
          <a:bodyPr/>
          <a:lstStyle/>
          <a:p>
            <a:r>
              <a:rPr lang="en-US"/>
              <a:t>Presentation name</a:t>
            </a:r>
            <a:endParaRPr lang="en-US" dirty="0"/>
          </a:p>
        </p:txBody>
      </p:sp>
      <p:sp>
        <p:nvSpPr>
          <p:cNvPr id="5" name="Slide Number Placeholder 4">
            <a:extLst>
              <a:ext uri="{FF2B5EF4-FFF2-40B4-BE49-F238E27FC236}">
                <a16:creationId xmlns:a16="http://schemas.microsoft.com/office/drawing/2014/main" id="{F89F3082-E911-B7C4-608C-AF63C88AC834}"/>
              </a:ext>
            </a:extLst>
          </p:cNvPr>
          <p:cNvSpPr>
            <a:spLocks noGrp="1"/>
          </p:cNvSpPr>
          <p:nvPr>
            <p:ph type="sldNum" sz="quarter" idx="12"/>
          </p:nvPr>
        </p:nvSpPr>
        <p:spPr/>
        <p:txBody>
          <a:bodyPr/>
          <a:lstStyle/>
          <a:p>
            <a:fld id="{8E827C75-E0CA-0746-820D-CD61F6484B73}" type="slidenum">
              <a:rPr lang="en-US" smtClean="0"/>
              <a:t>3</a:t>
            </a:fld>
            <a:endParaRPr lang="en-US"/>
          </a:p>
        </p:txBody>
      </p:sp>
    </p:spTree>
    <p:extLst>
      <p:ext uri="{BB962C8B-B14F-4D97-AF65-F5344CB8AC3E}">
        <p14:creationId xmlns:p14="http://schemas.microsoft.com/office/powerpoint/2010/main" val="414907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E932-2B3A-9F4D-D044-F5CD131E69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31F6CF-1071-5B14-7A05-31B46746840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801EFC9-7CD0-0F5B-1364-0E4641D29296}"/>
              </a:ext>
            </a:extLst>
          </p:cNvPr>
          <p:cNvSpPr>
            <a:spLocks noGrp="1"/>
          </p:cNvSpPr>
          <p:nvPr>
            <p:ph type="ftr" sz="quarter" idx="11"/>
          </p:nvPr>
        </p:nvSpPr>
        <p:spPr/>
        <p:txBody>
          <a:bodyPr/>
          <a:lstStyle/>
          <a:p>
            <a:r>
              <a:rPr lang="en-US"/>
              <a:t>Presentation name</a:t>
            </a:r>
            <a:endParaRPr lang="en-US" dirty="0"/>
          </a:p>
        </p:txBody>
      </p:sp>
      <p:sp>
        <p:nvSpPr>
          <p:cNvPr id="5" name="Slide Number Placeholder 4">
            <a:extLst>
              <a:ext uri="{FF2B5EF4-FFF2-40B4-BE49-F238E27FC236}">
                <a16:creationId xmlns:a16="http://schemas.microsoft.com/office/drawing/2014/main" id="{20CAD4DE-7A5A-EBFD-3FF0-2EA138FD2E6F}"/>
              </a:ext>
            </a:extLst>
          </p:cNvPr>
          <p:cNvSpPr>
            <a:spLocks noGrp="1"/>
          </p:cNvSpPr>
          <p:nvPr>
            <p:ph type="sldNum" sz="quarter" idx="12"/>
          </p:nvPr>
        </p:nvSpPr>
        <p:spPr/>
        <p:txBody>
          <a:bodyPr/>
          <a:lstStyle/>
          <a:p>
            <a:fld id="{8E827C75-E0CA-0746-820D-CD61F6484B73}" type="slidenum">
              <a:rPr lang="en-US" smtClean="0"/>
              <a:pPr/>
              <a:t>4</a:t>
            </a:fld>
            <a:endParaRPr lang="en-US"/>
          </a:p>
        </p:txBody>
      </p:sp>
    </p:spTree>
    <p:extLst>
      <p:ext uri="{BB962C8B-B14F-4D97-AF65-F5344CB8AC3E}">
        <p14:creationId xmlns:p14="http://schemas.microsoft.com/office/powerpoint/2010/main" val="3275586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EE8B-9451-691D-803E-D11D6BDAA4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F8397F-14DE-2B0A-9324-D88841972B3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917FAC3-946B-F542-74D5-3B36A7B53D53}"/>
              </a:ext>
            </a:extLst>
          </p:cNvPr>
          <p:cNvSpPr>
            <a:spLocks noGrp="1"/>
          </p:cNvSpPr>
          <p:nvPr>
            <p:ph type="ftr" sz="quarter" idx="11"/>
          </p:nvPr>
        </p:nvSpPr>
        <p:spPr/>
        <p:txBody>
          <a:bodyPr/>
          <a:lstStyle/>
          <a:p>
            <a:r>
              <a:rPr lang="en-US"/>
              <a:t>Presentation name</a:t>
            </a:r>
            <a:endParaRPr lang="en-US" dirty="0"/>
          </a:p>
        </p:txBody>
      </p:sp>
      <p:sp>
        <p:nvSpPr>
          <p:cNvPr id="5" name="Slide Number Placeholder 4">
            <a:extLst>
              <a:ext uri="{FF2B5EF4-FFF2-40B4-BE49-F238E27FC236}">
                <a16:creationId xmlns:a16="http://schemas.microsoft.com/office/drawing/2014/main" id="{EA9CDE94-BB93-37AC-D828-1B3932A2EBE2}"/>
              </a:ext>
            </a:extLst>
          </p:cNvPr>
          <p:cNvSpPr>
            <a:spLocks noGrp="1"/>
          </p:cNvSpPr>
          <p:nvPr>
            <p:ph type="sldNum" sz="quarter" idx="12"/>
          </p:nvPr>
        </p:nvSpPr>
        <p:spPr/>
        <p:txBody>
          <a:bodyPr/>
          <a:lstStyle/>
          <a:p>
            <a:fld id="{8E827C75-E0CA-0746-820D-CD61F6484B73}" type="slidenum">
              <a:rPr lang="en-US" smtClean="0"/>
              <a:pPr/>
              <a:t>5</a:t>
            </a:fld>
            <a:endParaRPr lang="en-US"/>
          </a:p>
        </p:txBody>
      </p:sp>
    </p:spTree>
    <p:extLst>
      <p:ext uri="{BB962C8B-B14F-4D97-AF65-F5344CB8AC3E}">
        <p14:creationId xmlns:p14="http://schemas.microsoft.com/office/powerpoint/2010/main" val="27026762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p:Policy xmlns:p="office.server.policy" id="" local="true">
  <p:Name>Document</p:Name>
  <p:Description/>
  <p:Statement/>
  <p:PolicyItems>
    <p:PolicyItem featureId="Microsoft.Office.RecordsManagement.PolicyFeatures.PolicyLabel" staticId="0x010100796DC5F27EDBF344BE36A01786896514|-472896967" UniqueId="67fd78d4-4f9d-4b08-a369-d6b95a3ab369">
      <p:Name>Labels</p:Name>
      <p:Description>Generates labels that can be inserted in Microsoft Office documents to ensure that document properties or other important information are included when documents are printed. Labels can also be used to search for documents.</p:Description>
      <p:CustomData>
        <label>
          <segment type="literal">Document version number: </segment>
          <segment type="metadata">_UIVersionString</segment>
        </label>
      </p:CustomData>
    </p:PolicyItem>
  </p:PolicyItems>
</p:Policy>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6DC5F27EDBF344BE36A01786896514" ma:contentTypeVersion="17" ma:contentTypeDescription="Create a new document." ma:contentTypeScope="" ma:versionID="66bb99a34cda73b3d3938abdde65c65b">
  <xsd:schema xmlns:xsd="http://www.w3.org/2001/XMLSchema" xmlns:xs="http://www.w3.org/2001/XMLSchema" xmlns:p="http://schemas.microsoft.com/office/2006/metadata/properties" xmlns:ns1="http://schemas.microsoft.com/sharepoint/v3" xmlns:ns2="3eaabcc4-e0eb-41b3-8548-f7ca881b2f89" xmlns:ns3="88c67565-1bb6-47f2-aa42-de2aa77ada93" targetNamespace="http://schemas.microsoft.com/office/2006/metadata/properties" ma:root="true" ma:fieldsID="513b327cc490aafe891223228ac779fd" ns1:_="" ns2:_="" ns3:_="">
    <xsd:import namespace="http://schemas.microsoft.com/sharepoint/v3"/>
    <xsd:import namespace="3eaabcc4-e0eb-41b3-8548-f7ca881b2f89"/>
    <xsd:import namespace="88c67565-1bb6-47f2-aa42-de2aa77ada9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1:_dlc_Exempt" minOccurs="0"/>
                <xsd:element ref="ns2:DLCPolicyLabelValue" minOccurs="0"/>
                <xsd:element ref="ns2:DLCPolicyLabelClientValue" minOccurs="0"/>
                <xsd:element ref="ns2:DLCPolicyLabelLoc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0"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aabcc4-e0eb-41b3-8548-f7ca881b2f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DLCPolicyLabelValue" ma:index="21" nillable="true" ma:displayName="Label" ma:description="Stores the current value of the label." ma:internalName="DLCPolicyLabelValue" ma:readOnly="true">
      <xsd:simpleType>
        <xsd:restriction base="dms:Note">
          <xsd:maxLength value="255"/>
        </xsd:restriction>
      </xsd:simpleType>
    </xsd:element>
    <xsd:element name="DLCPolicyLabelClientValue" ma:index="22" nillable="true" ma:displayName="Client Label Value" ma:description="Stores the last label value computed on the client." ma:hidden="true" ma:internalName="DLCPolicyLabelClientValue" ma:readOnly="false">
      <xsd:simpleType>
        <xsd:restriction base="dms:Note"/>
      </xsd:simpleType>
    </xsd:element>
    <xsd:element name="DLCPolicyLabelLock" ma:index="23" nillable="true" ma:displayName="Label Locked" ma:description="Indicates whether the label should be updated when item properties are modified." ma:hidden="true" ma:internalName="DLCPolicyLabelLock"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c67565-1bb6-47f2-aa42-de2aa77ada9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SharedWithUsers xmlns="88c67565-1bb6-47f2-aa42-de2aa77ada93">
      <UserInfo>
        <DisplayName>Desley Sheedy</DisplayName>
        <AccountId>8024</AccountId>
        <AccountType/>
      </UserInfo>
    </SharedWithUsers>
    <DLCPolicyLabelClientValue xmlns="3eaabcc4-e0eb-41b3-8548-f7ca881b2f89" xsi:nil="true"/>
    <DLCPolicyLabelLock xmlns="3eaabcc4-e0eb-41b3-8548-f7ca881b2f89" xsi:nil="true"/>
    <DLCPolicyLabelValue xmlns="3eaabcc4-e0eb-41b3-8548-f7ca881b2f89">Document version number: 3.0</DLCPolicyLabelValue>
  </documentManagement>
</p:properties>
</file>

<file path=customXml/itemProps1.xml><?xml version="1.0" encoding="utf-8"?>
<ds:datastoreItem xmlns:ds="http://schemas.openxmlformats.org/officeDocument/2006/customXml" ds:itemID="{F8D1B896-13D2-4A6A-9E2D-7B43250D6242}">
  <ds:schemaRefs>
    <ds:schemaRef ds:uri="office.server.policy"/>
  </ds:schemaRefs>
</ds:datastoreItem>
</file>

<file path=customXml/itemProps2.xml><?xml version="1.0" encoding="utf-8"?>
<ds:datastoreItem xmlns:ds="http://schemas.openxmlformats.org/officeDocument/2006/customXml" ds:itemID="{51B94D30-565D-4223-8717-C30AD2620DEF}">
  <ds:schemaRefs>
    <ds:schemaRef ds:uri="http://schemas.microsoft.com/sharepoint/v3/contenttype/forms"/>
  </ds:schemaRefs>
</ds:datastoreItem>
</file>

<file path=customXml/itemProps3.xml><?xml version="1.0" encoding="utf-8"?>
<ds:datastoreItem xmlns:ds="http://schemas.openxmlformats.org/officeDocument/2006/customXml" ds:itemID="{1D9E71A2-965B-418B-8805-C1FC2B2622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eaabcc4-e0eb-41b3-8548-f7ca881b2f89"/>
    <ds:schemaRef ds:uri="88c67565-1bb6-47f2-aa42-de2aa77ada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7058CBF-0E94-4152-8B3E-E5841E362F0B}">
  <ds:schemaRefs>
    <ds:schemaRef ds:uri="http://purl.org/dc/dcmitype/"/>
    <ds:schemaRef ds:uri="http://purl.org/dc/elements/1.1/"/>
    <ds:schemaRef ds:uri="http://schemas.microsoft.com/office/2006/metadata/properties"/>
    <ds:schemaRef ds:uri="http://schemas.microsoft.com/office/2006/documentManagement/types"/>
    <ds:schemaRef ds:uri="37fdcad4-50ef-47a0-a56e-a16a2f75ac9c"/>
    <ds:schemaRef ds:uri="http://schemas.openxmlformats.org/package/2006/metadata/core-properties"/>
    <ds:schemaRef ds:uri="f44f3262-8112-40bc-a764-5e4bdd09d952"/>
    <ds:schemaRef ds:uri="http://purl.org/dc/terms/"/>
    <ds:schemaRef ds:uri="http://schemas.microsoft.com/office/infopath/2007/PartnerControls"/>
    <ds:schemaRef ds:uri="d82a7c5e-f0f4-42d3-a858-d5e139282ee0"/>
    <ds:schemaRef ds:uri="http://www.w3.org/XML/1998/namespace"/>
    <ds:schemaRef ds:uri="88c67565-1bb6-47f2-aa42-de2aa77ada93"/>
    <ds:schemaRef ds:uri="3eaabcc4-e0eb-41b3-8548-f7ca881b2f89"/>
  </ds:schemaRefs>
</ds:datastoreItem>
</file>

<file path=docProps/app.xml><?xml version="1.0" encoding="utf-8"?>
<Properties xmlns="http://schemas.openxmlformats.org/officeDocument/2006/extended-properties" xmlns:vt="http://schemas.openxmlformats.org/officeDocument/2006/docPropsVTypes">
  <Template>Office Theme</Template>
  <TotalTime>216</TotalTime>
  <Words>40</Words>
  <Application>Microsoft Office PowerPoint</Application>
  <PresentationFormat>On-screen Show (16:9)</PresentationFormat>
  <Paragraphs>13</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Trisha Curtis</cp:lastModifiedBy>
  <cp:revision>10</cp:revision>
  <dcterms:created xsi:type="dcterms:W3CDTF">2018-02-15T03:53:40Z</dcterms:created>
  <dcterms:modified xsi:type="dcterms:W3CDTF">2022-09-20T00:42:30Z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0x010100796DC5F27EDBF344BE36A01786896514</vt:lpwstr>
  </property>
  <property fmtid="{D5CDD505-2E9C-101B-9397-08002B2CF9AE}" pid="3" name="_dlc_DocIdItemGuid">
    <vt:lpwstr>8700eb9b-7d60-436c-a4fa-0786d8d0e0d3</vt:lpwstr>
  </property>
  <property fmtid="{D5CDD505-2E9C-101B-9397-08002B2CF9AE}" pid="4" name="TaxKeyword">
    <vt:lpwstr/>
  </property>
  <property fmtid="{D5CDD505-2E9C-101B-9397-08002B2CF9AE}" pid="5" name="Location">
    <vt:lpwstr/>
  </property>
  <property fmtid="{D5CDD505-2E9C-101B-9397-08002B2CF9AE}" pid="6" name="MLA_BusinessUnit">
    <vt:lpwstr/>
  </property>
  <property fmtid="{D5CDD505-2E9C-101B-9397-08002B2CF9AE}" pid="7" name="Document owner">
    <vt:lpwstr/>
  </property>
  <property fmtid="{D5CDD505-2E9C-101B-9397-08002B2CF9AE}" pid="8" name="Office">
    <vt:lpwstr/>
  </property>
  <property fmtid="{D5CDD505-2E9C-101B-9397-08002B2CF9AE}" pid="9" name="Executive">
    <vt:lpwstr/>
  </property>
  <property fmtid="{D5CDD505-2E9C-101B-9397-08002B2CF9AE}" pid="10" name="MSIP_Label_f07ddce7-1591-4a00-8c9f-76632455b2e3_Enabled">
    <vt:lpwstr>true</vt:lpwstr>
  </property>
  <property fmtid="{D5CDD505-2E9C-101B-9397-08002B2CF9AE}" pid="11" name="MSIP_Label_f07ddce7-1591-4a00-8c9f-76632455b2e3_SetDate">
    <vt:lpwstr>2022-09-20T00:42:30Z</vt:lpwstr>
  </property>
  <property fmtid="{D5CDD505-2E9C-101B-9397-08002B2CF9AE}" pid="12" name="MSIP_Label_f07ddce7-1591-4a00-8c9f-76632455b2e3_Method">
    <vt:lpwstr>Standard</vt:lpwstr>
  </property>
  <property fmtid="{D5CDD505-2E9C-101B-9397-08002B2CF9AE}" pid="13" name="MSIP_Label_f07ddce7-1591-4a00-8c9f-76632455b2e3_Name">
    <vt:lpwstr>Internal</vt:lpwstr>
  </property>
  <property fmtid="{D5CDD505-2E9C-101B-9397-08002B2CF9AE}" pid="14" name="MSIP_Label_f07ddce7-1591-4a00-8c9f-76632455b2e3_SiteId">
    <vt:lpwstr>a3829b1c-ecbe-49d4-88e9-4f28f79afa11</vt:lpwstr>
  </property>
  <property fmtid="{D5CDD505-2E9C-101B-9397-08002B2CF9AE}" pid="15" name="MSIP_Label_f07ddce7-1591-4a00-8c9f-76632455b2e3_ActionId">
    <vt:lpwstr>c6c14f0b-9c75-42d4-be55-aba6c6ea3ba5</vt:lpwstr>
  </property>
  <property fmtid="{D5CDD505-2E9C-101B-9397-08002B2CF9AE}" pid="16" name="MSIP_Label_f07ddce7-1591-4a00-8c9f-76632455b2e3_ContentBits">
    <vt:lpwstr>0</vt:lpwstr>
  </property>
</Properties>
</file>