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9" r:id="rId6"/>
    <p:sldId id="258" r:id="rId7"/>
    <p:sldId id="256" r:id="rId8"/>
    <p:sldId id="257" r:id="rId9"/>
  </p:sldIdLst>
  <p:sldSz cx="15238413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4" userDrawn="1">
          <p15:clr>
            <a:srgbClr val="A4A3A4"/>
          </p15:clr>
        </p15:guide>
        <p15:guide id="2" pos="8927" userDrawn="1">
          <p15:clr>
            <a:srgbClr val="A4A3A4"/>
          </p15:clr>
        </p15:guide>
        <p15:guide id="3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4B"/>
    <a:srgbClr val="595959"/>
    <a:srgbClr val="FD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howGuides="1">
      <p:cViewPr varScale="1">
        <p:scale>
          <a:sx n="49" d="100"/>
          <a:sy n="49" d="100"/>
        </p:scale>
        <p:origin x="2448" y="48"/>
      </p:cViewPr>
      <p:guideLst>
        <p:guide orient="horz" pos="1624"/>
        <p:guide pos="8927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a McEwan" userId="b070babb-f4b0-42c4-9b28-8ad1b878a270" providerId="ADAL" clId="{473451F6-BF9E-4598-8613-58061955A8AD}"/>
    <pc:docChg chg="modSld">
      <pc:chgData name="Alana McEwan" userId="b070babb-f4b0-42c4-9b28-8ad1b878a270" providerId="ADAL" clId="{473451F6-BF9E-4598-8613-58061955A8AD}" dt="2023-04-04T02:56:37.944" v="1" actId="255"/>
      <pc:docMkLst>
        <pc:docMk/>
      </pc:docMkLst>
      <pc:sldChg chg="modSp mod">
        <pc:chgData name="Alana McEwan" userId="b070babb-f4b0-42c4-9b28-8ad1b878a270" providerId="ADAL" clId="{473451F6-BF9E-4598-8613-58061955A8AD}" dt="2023-04-04T02:56:37.944" v="1" actId="255"/>
        <pc:sldMkLst>
          <pc:docMk/>
          <pc:sldMk cId="1004341815" sldId="259"/>
        </pc:sldMkLst>
        <pc:spChg chg="mod">
          <ac:chgData name="Alana McEwan" userId="b070babb-f4b0-42c4-9b28-8ad1b878a270" providerId="ADAL" clId="{473451F6-BF9E-4598-8613-58061955A8AD}" dt="2023-04-04T02:56:37.944" v="1" actId="255"/>
          <ac:spMkLst>
            <pc:docMk/>
            <pc:sldMk cId="1004341815" sldId="259"/>
            <ac:spMk id="3" creationId="{38C4E127-8918-E023-778A-94A89EF915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881" y="2493880"/>
            <a:ext cx="12952651" cy="5305225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8003695"/>
            <a:ext cx="11428810" cy="3679088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90" y="811304"/>
            <a:ext cx="3285783" cy="129138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2" y="811304"/>
            <a:ext cx="9666868" cy="129138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5" y="3799026"/>
            <a:ext cx="13143131" cy="6338755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5" y="10197748"/>
            <a:ext cx="13143131" cy="333340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4056522"/>
            <a:ext cx="6476326" cy="96686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4056522"/>
            <a:ext cx="6476326" cy="96686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811308"/>
            <a:ext cx="13143131" cy="29453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7" y="3735529"/>
            <a:ext cx="6446562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7" y="5566253"/>
            <a:ext cx="6446562" cy="8187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8" y="3735529"/>
            <a:ext cx="6478310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8" y="5566253"/>
            <a:ext cx="6478310" cy="8187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2194053"/>
            <a:ext cx="7714447" cy="10829150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2194053"/>
            <a:ext cx="7714447" cy="10829150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811308"/>
            <a:ext cx="13143131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4056522"/>
            <a:ext cx="13143131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F36D-708F-F045-BF22-C6041B283CD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4123755"/>
            <a:ext cx="514296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60E7-E53E-004E-940F-5C929E26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AB62-CD2E-945F-C9D1-93BEBEE5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41" y="394005"/>
            <a:ext cx="13143131" cy="1581696"/>
          </a:xfrm>
        </p:spPr>
        <p:txBody>
          <a:bodyPr>
            <a:normAutofit/>
          </a:bodyPr>
          <a:lstStyle/>
          <a:p>
            <a:r>
              <a:rPr lang="en-AU" sz="5400" b="1" dirty="0">
                <a:solidFill>
                  <a:schemeClr val="bg1"/>
                </a:solidFill>
                <a:latin typeface="+mn-lt"/>
              </a:rPr>
              <a:t>MLA PDS Event Template – Social Media tile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E127-8918-E023-778A-94A89EF9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3" y="2393005"/>
            <a:ext cx="14338570" cy="12451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500" dirty="0">
                <a:solidFill>
                  <a:schemeClr val="bg1"/>
                </a:solidFill>
              </a:rPr>
              <a:t>MLA have developed three social media tile templates for PDS events promotions. 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Delete this instruction page and the template version you do not wish to use</a:t>
            </a:r>
          </a:p>
          <a:p>
            <a:r>
              <a:rPr lang="en-AU" sz="3600" dirty="0">
                <a:solidFill>
                  <a:schemeClr val="bg1"/>
                </a:solidFill>
              </a:rPr>
              <a:t>To change the image </a:t>
            </a:r>
          </a:p>
          <a:p>
            <a:pPr lvl="1">
              <a:spcBef>
                <a:spcPts val="1200"/>
              </a:spcBef>
            </a:pPr>
            <a:r>
              <a:rPr lang="en-AU" sz="3000" dirty="0">
                <a:solidFill>
                  <a:schemeClr val="bg1"/>
                </a:solidFill>
              </a:rPr>
              <a:t>Right click on the image and click change image</a:t>
            </a:r>
          </a:p>
          <a:p>
            <a:r>
              <a:rPr lang="en-AU" sz="3600" dirty="0">
                <a:solidFill>
                  <a:schemeClr val="bg1"/>
                </a:solidFill>
              </a:rPr>
              <a:t>To insert a logo</a:t>
            </a:r>
          </a:p>
          <a:p>
            <a:pPr lvl="1"/>
            <a:r>
              <a:rPr lang="en-AU" sz="3000" dirty="0">
                <a:solidFill>
                  <a:schemeClr val="bg1"/>
                </a:solidFill>
              </a:rPr>
              <a:t>Go to the insert tab &gt; pictures</a:t>
            </a:r>
          </a:p>
          <a:p>
            <a:pPr lvl="1"/>
            <a:r>
              <a:rPr lang="en-AU" sz="3000" dirty="0">
                <a:solidFill>
                  <a:schemeClr val="bg1"/>
                </a:solidFill>
              </a:rPr>
              <a:t>Place the logo in the designated space and resize to fit</a:t>
            </a:r>
          </a:p>
          <a:p>
            <a:pPr lvl="1">
              <a:spcBef>
                <a:spcPts val="1200"/>
              </a:spcBef>
            </a:pPr>
            <a:r>
              <a:rPr lang="en-AU" sz="3000" dirty="0">
                <a:solidFill>
                  <a:schemeClr val="bg1"/>
                </a:solidFill>
              </a:rPr>
              <a:t>Click on the place holder and delete it</a:t>
            </a:r>
          </a:p>
          <a:p>
            <a:pPr marL="342900" lvl="0">
              <a:lnSpc>
                <a:spcPct val="100000"/>
              </a:lnSpc>
              <a:tabLst>
                <a:tab pos="457200" algn="l"/>
              </a:tabLst>
            </a:pPr>
            <a:r>
              <a:rPr lang="en-AU" sz="3600" dirty="0">
                <a:solidFill>
                  <a:schemeClr val="bg1"/>
                </a:solidFill>
              </a:rPr>
              <a:t>To save the social tile: </a:t>
            </a:r>
          </a:p>
          <a:p>
            <a:pPr marL="742950" lvl="1">
              <a:lnSpc>
                <a:spcPct val="100000"/>
              </a:lnSpc>
              <a:tabLst>
                <a:tab pos="914400" algn="l"/>
              </a:tabLst>
            </a:pPr>
            <a:r>
              <a:rPr lang="en-AU" sz="3000" dirty="0">
                <a:solidFill>
                  <a:schemeClr val="bg1"/>
                </a:solidFill>
              </a:rPr>
              <a:t>Click on file &gt; Export &gt; and click the .</a:t>
            </a:r>
            <a:r>
              <a:rPr lang="en-AU" sz="3000" dirty="0" err="1">
                <a:solidFill>
                  <a:schemeClr val="bg1"/>
                </a:solidFill>
              </a:rPr>
              <a:t>png</a:t>
            </a:r>
            <a:r>
              <a:rPr lang="en-AU" sz="3000" dirty="0">
                <a:solidFill>
                  <a:schemeClr val="bg1"/>
                </a:solidFill>
              </a:rPr>
              <a:t> file type from the drop-down</a:t>
            </a:r>
          </a:p>
          <a:p>
            <a:pPr marL="742950" lvl="1">
              <a:lnSpc>
                <a:spcPct val="100000"/>
              </a:lnSpc>
              <a:tabLst>
                <a:tab pos="914400" algn="l"/>
              </a:tabLst>
            </a:pPr>
            <a:r>
              <a:rPr lang="en-AU" sz="3000" dirty="0">
                <a:solidFill>
                  <a:schemeClr val="bg1"/>
                </a:solidFill>
              </a:rPr>
              <a:t>To get the best quality, select the following settings:  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pPr marL="761924" lvl="1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761924" lvl="1" indent="0">
              <a:buNone/>
            </a:pPr>
            <a:endParaRPr lang="en-AU" sz="4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5266" i="1" dirty="0">
                <a:solidFill>
                  <a:schemeClr val="bg1"/>
                </a:solidFill>
              </a:rPr>
              <a:t>Submit the final version to MLA for review/approval</a:t>
            </a:r>
          </a:p>
          <a:p>
            <a:pPr marL="761924" lvl="1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64731-565A-25D1-E1B9-7FAAE47A3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57" y="11213107"/>
            <a:ext cx="6163298" cy="2366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34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211512-DF1E-92DB-AAD0-BEB40022034A}"/>
              </a:ext>
            </a:extLst>
          </p:cNvPr>
          <p:cNvSpPr/>
          <p:nvPr/>
        </p:nvSpPr>
        <p:spPr>
          <a:xfrm>
            <a:off x="0" y="12369801"/>
            <a:ext cx="15238413" cy="289550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5CCCAB-7380-58ED-4672-45CC9EC7A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33045" b="25698"/>
          <a:stretch/>
        </p:blipFill>
        <p:spPr bwMode="auto">
          <a:xfrm>
            <a:off x="0" y="8185225"/>
            <a:ext cx="15238413" cy="4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78F12E7-00C4-E4AB-AEF7-2866EC41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728" y="1082842"/>
            <a:ext cx="3344661" cy="15391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42DD81-8885-EC37-D6C6-9591A9D3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6" y="1311213"/>
            <a:ext cx="4756485" cy="1310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368D8-0688-C788-4DD1-7B09F19BCBF1}"/>
              </a:ext>
            </a:extLst>
          </p:cNvPr>
          <p:cNvSpPr/>
          <p:nvPr/>
        </p:nvSpPr>
        <p:spPr>
          <a:xfrm>
            <a:off x="6208295" y="1082842"/>
            <a:ext cx="3344661" cy="1503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94D80-8F3F-E97A-BCE8-F35EF40FFC01}"/>
              </a:ext>
            </a:extLst>
          </p:cNvPr>
          <p:cNvSpPr txBox="1"/>
          <p:nvPr/>
        </p:nvSpPr>
        <p:spPr>
          <a:xfrm>
            <a:off x="1032709" y="3780017"/>
            <a:ext cx="12514849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96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Project/event name</a:t>
            </a:r>
            <a:endParaRPr lang="en-US" sz="9600" b="1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BA955-CB5D-EC2B-E94A-B05C68EFEED0}"/>
              </a:ext>
            </a:extLst>
          </p:cNvPr>
          <p:cNvSpPr txBox="1"/>
          <p:nvPr/>
        </p:nvSpPr>
        <p:spPr>
          <a:xfrm>
            <a:off x="1032709" y="5012908"/>
            <a:ext cx="12514849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6600" b="1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endParaRPr lang="en-US" sz="66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6F46-3E3C-245F-1C77-0260803BF17F}"/>
              </a:ext>
            </a:extLst>
          </p:cNvPr>
          <p:cNvSpPr txBox="1"/>
          <p:nvPr/>
        </p:nvSpPr>
        <p:spPr>
          <a:xfrm>
            <a:off x="1066800" y="12843048"/>
            <a:ext cx="7797800" cy="16759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800" b="1" dirty="0">
                <a:solidFill>
                  <a:srgbClr val="00774B"/>
                </a:solidFill>
              </a:rPr>
              <a:t>For more information:</a:t>
            </a:r>
            <a:endParaRPr lang="en-US" sz="2800" dirty="0"/>
          </a:p>
          <a:p>
            <a:r>
              <a:rPr lang="en-US" sz="2800" dirty="0">
                <a:solidFill>
                  <a:srgbClr val="4B4F54"/>
                </a:solidFill>
              </a:rPr>
              <a:t>Contact name/company</a:t>
            </a:r>
            <a:br>
              <a:rPr lang="en-US" sz="2800" dirty="0">
                <a:solidFill>
                  <a:srgbClr val="4B4F54"/>
                </a:solidFill>
              </a:rPr>
            </a:br>
            <a:r>
              <a:rPr lang="en-US" sz="2800" dirty="0">
                <a:solidFill>
                  <a:srgbClr val="4B4F54"/>
                </a:solidFill>
              </a:rPr>
              <a:t>Contact phone number</a:t>
            </a:r>
            <a:br>
              <a:rPr lang="en-US" sz="2800" dirty="0">
                <a:solidFill>
                  <a:srgbClr val="4B4F54"/>
                </a:solidFill>
              </a:rPr>
            </a:br>
            <a:r>
              <a:rPr lang="en-US" sz="2800" dirty="0">
                <a:solidFill>
                  <a:srgbClr val="4B4F54"/>
                </a:solidFill>
              </a:rPr>
              <a:t>Contact email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72193-64C8-2AC7-D88D-D9D87F41AED5}"/>
              </a:ext>
            </a:extLst>
          </p:cNvPr>
          <p:cNvSpPr txBox="1"/>
          <p:nvPr/>
        </p:nvSpPr>
        <p:spPr>
          <a:xfrm>
            <a:off x="1066800" y="11327023"/>
            <a:ext cx="3594183" cy="4585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RSVP by [</a:t>
            </a:r>
            <a:r>
              <a:rPr lang="en-US" sz="2800" b="1" dirty="0">
                <a:solidFill>
                  <a:schemeClr val="bg1"/>
                </a:solidFill>
              </a:rPr>
              <a:t>Day, month</a:t>
            </a:r>
            <a:r>
              <a:rPr lang="en-US" sz="28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BB4FF-67F7-BDDB-8D01-CD87AFC79584}"/>
              </a:ext>
            </a:extLst>
          </p:cNvPr>
          <p:cNvSpPr/>
          <p:nvPr/>
        </p:nvSpPr>
        <p:spPr>
          <a:xfrm>
            <a:off x="7619207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D43214-2DBC-EF79-AFB8-0A1CDFC9929A}"/>
              </a:ext>
            </a:extLst>
          </p:cNvPr>
          <p:cNvSpPr/>
          <p:nvPr/>
        </p:nvSpPr>
        <p:spPr>
          <a:xfrm>
            <a:off x="9895312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C5B83-01BB-C8B9-D804-5746CE371DED}"/>
              </a:ext>
            </a:extLst>
          </p:cNvPr>
          <p:cNvSpPr/>
          <p:nvPr/>
        </p:nvSpPr>
        <p:spPr>
          <a:xfrm>
            <a:off x="12171418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03BB2-386B-8B28-BDF2-3490DD4E1302}"/>
              </a:ext>
            </a:extLst>
          </p:cNvPr>
          <p:cNvSpPr txBox="1"/>
          <p:nvPr/>
        </p:nvSpPr>
        <p:spPr>
          <a:xfrm>
            <a:off x="6935083" y="12886899"/>
            <a:ext cx="7236529" cy="2087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dirty="0">
                <a:solidFill>
                  <a:srgbClr val="4B4F54"/>
                </a:solidFill>
              </a:rPr>
              <a:t>This event is funded by Meat &amp; Livestock Australia with the support of: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1C782B-08E8-6BB8-A90E-91FCF075CD24}"/>
              </a:ext>
            </a:extLst>
          </p:cNvPr>
          <p:cNvSpPr txBox="1"/>
          <p:nvPr/>
        </p:nvSpPr>
        <p:spPr>
          <a:xfrm>
            <a:off x="2040059" y="6263540"/>
            <a:ext cx="12131554" cy="7330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44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 Month, Year </a:t>
            </a:r>
            <a:r>
              <a:rPr lang="en-AU" sz="44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AU" sz="44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400" b="1" dirty="0">
                <a:solidFill>
                  <a:srgbClr val="007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[00.00am]</a:t>
            </a:r>
            <a:endParaRPr lang="en-US" sz="4400" b="1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921B7-A528-642D-FE29-E682D45FB206}"/>
              </a:ext>
            </a:extLst>
          </p:cNvPr>
          <p:cNvSpPr txBox="1"/>
          <p:nvPr/>
        </p:nvSpPr>
        <p:spPr>
          <a:xfrm>
            <a:off x="2040059" y="7290199"/>
            <a:ext cx="12131553" cy="8950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AU" sz="4400" dirty="0">
                <a:solidFill>
                  <a:srgbClr val="007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address, Town/Suburb, STATE</a:t>
            </a:r>
            <a:endParaRPr lang="en-US" sz="4400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EE0C64BD-7803-17AD-EF04-26AD0D260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360" y="6919836"/>
            <a:ext cx="801830" cy="736282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1D36720A-4FB3-8864-EB9A-670230549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943" y="6271589"/>
            <a:ext cx="638665" cy="6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8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0F6B960-4F6C-7446-8D78-2D2BC0D171BE}"/>
              </a:ext>
            </a:extLst>
          </p:cNvPr>
          <p:cNvSpPr/>
          <p:nvPr/>
        </p:nvSpPr>
        <p:spPr>
          <a:xfrm>
            <a:off x="0" y="12369801"/>
            <a:ext cx="15238413" cy="289550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5CCCAB-7380-58ED-4672-45CC9EC7A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6623" t="36599" r="21790" b="463"/>
          <a:stretch/>
        </p:blipFill>
        <p:spPr bwMode="auto">
          <a:xfrm flipH="1">
            <a:off x="0" y="3452813"/>
            <a:ext cx="15238413" cy="89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3C352D4-58B6-BDC9-AF6A-6CC161C86534}"/>
              </a:ext>
            </a:extLst>
          </p:cNvPr>
          <p:cNvSpPr/>
          <p:nvPr/>
        </p:nvSpPr>
        <p:spPr>
          <a:xfrm>
            <a:off x="0" y="5864772"/>
            <a:ext cx="15238413" cy="6505030"/>
          </a:xfrm>
          <a:prstGeom prst="rect">
            <a:avLst/>
          </a:prstGeom>
          <a:gradFill>
            <a:gsLst>
              <a:gs pos="0">
                <a:srgbClr val="00774B">
                  <a:alpha val="0"/>
                  <a:lumMod val="0"/>
                </a:srgbClr>
              </a:gs>
              <a:gs pos="100000">
                <a:srgbClr val="00774B">
                  <a:lumMod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78F12E7-00C4-E4AB-AEF7-2866EC41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728" y="1082842"/>
            <a:ext cx="3344661" cy="15391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42DD81-8885-EC37-D6C6-9591A9D3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6" y="1311213"/>
            <a:ext cx="4756485" cy="1310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368D8-0688-C788-4DD1-7B09F19BCBF1}"/>
              </a:ext>
            </a:extLst>
          </p:cNvPr>
          <p:cNvSpPr/>
          <p:nvPr/>
        </p:nvSpPr>
        <p:spPr>
          <a:xfrm>
            <a:off x="6208295" y="1082842"/>
            <a:ext cx="3344661" cy="1503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94D80-8F3F-E97A-BCE8-F35EF40FFC01}"/>
              </a:ext>
            </a:extLst>
          </p:cNvPr>
          <p:cNvSpPr txBox="1"/>
          <p:nvPr/>
        </p:nvSpPr>
        <p:spPr>
          <a:xfrm>
            <a:off x="1032709" y="6397090"/>
            <a:ext cx="12514849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96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Project/event name</a:t>
            </a:r>
            <a:endParaRPr lang="en-US" sz="9600" b="1" dirty="0">
              <a:solidFill>
                <a:srgbClr val="FDB7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BA955-CB5D-EC2B-E94A-B05C68EFEED0}"/>
              </a:ext>
            </a:extLst>
          </p:cNvPr>
          <p:cNvSpPr txBox="1"/>
          <p:nvPr/>
        </p:nvSpPr>
        <p:spPr>
          <a:xfrm>
            <a:off x="1032709" y="7629981"/>
            <a:ext cx="12514849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6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endParaRPr lang="en-US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6F46-3E3C-245F-1C77-0260803BF17F}"/>
              </a:ext>
            </a:extLst>
          </p:cNvPr>
          <p:cNvSpPr txBox="1"/>
          <p:nvPr/>
        </p:nvSpPr>
        <p:spPr>
          <a:xfrm>
            <a:off x="1066800" y="12843048"/>
            <a:ext cx="7797800" cy="16759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800" b="1" dirty="0">
                <a:solidFill>
                  <a:srgbClr val="00774B"/>
                </a:solidFill>
              </a:rPr>
              <a:t>For more information:</a:t>
            </a:r>
            <a:endParaRPr lang="en-US" sz="2800" dirty="0"/>
          </a:p>
          <a:p>
            <a:r>
              <a:rPr lang="en-US" sz="2800" dirty="0">
                <a:solidFill>
                  <a:srgbClr val="4B4F54"/>
                </a:solidFill>
              </a:rPr>
              <a:t>Contact name/company</a:t>
            </a:r>
            <a:br>
              <a:rPr lang="en-US" sz="2800" dirty="0">
                <a:solidFill>
                  <a:srgbClr val="4B4F54"/>
                </a:solidFill>
              </a:rPr>
            </a:br>
            <a:r>
              <a:rPr lang="en-US" sz="2800" dirty="0">
                <a:solidFill>
                  <a:srgbClr val="4B4F54"/>
                </a:solidFill>
              </a:rPr>
              <a:t>Contact phone number</a:t>
            </a:r>
            <a:br>
              <a:rPr lang="en-US" sz="2800" dirty="0">
                <a:solidFill>
                  <a:srgbClr val="4B4F54"/>
                </a:solidFill>
              </a:rPr>
            </a:br>
            <a:r>
              <a:rPr lang="en-US" sz="2800" dirty="0">
                <a:solidFill>
                  <a:srgbClr val="4B4F54"/>
                </a:solidFill>
              </a:rPr>
              <a:t>Contact email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72193-64C8-2AC7-D88D-D9D87F41AED5}"/>
              </a:ext>
            </a:extLst>
          </p:cNvPr>
          <p:cNvSpPr txBox="1"/>
          <p:nvPr/>
        </p:nvSpPr>
        <p:spPr>
          <a:xfrm>
            <a:off x="1066800" y="11327023"/>
            <a:ext cx="3594183" cy="4585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RSVP by [</a:t>
            </a:r>
            <a:r>
              <a:rPr lang="en-US" sz="2800" b="1" dirty="0">
                <a:solidFill>
                  <a:schemeClr val="bg1"/>
                </a:solidFill>
              </a:rPr>
              <a:t>Day, month</a:t>
            </a:r>
            <a:r>
              <a:rPr lang="en-US" sz="28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BB4FF-67F7-BDDB-8D01-CD87AFC79584}"/>
              </a:ext>
            </a:extLst>
          </p:cNvPr>
          <p:cNvSpPr/>
          <p:nvPr/>
        </p:nvSpPr>
        <p:spPr>
          <a:xfrm>
            <a:off x="7619207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D43214-2DBC-EF79-AFB8-0A1CDFC9929A}"/>
              </a:ext>
            </a:extLst>
          </p:cNvPr>
          <p:cNvSpPr/>
          <p:nvPr/>
        </p:nvSpPr>
        <p:spPr>
          <a:xfrm>
            <a:off x="9895312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C5B83-01BB-C8B9-D804-5746CE371DED}"/>
              </a:ext>
            </a:extLst>
          </p:cNvPr>
          <p:cNvSpPr/>
          <p:nvPr/>
        </p:nvSpPr>
        <p:spPr>
          <a:xfrm>
            <a:off x="12171418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03BB2-386B-8B28-BDF2-3490DD4E1302}"/>
              </a:ext>
            </a:extLst>
          </p:cNvPr>
          <p:cNvSpPr txBox="1"/>
          <p:nvPr/>
        </p:nvSpPr>
        <p:spPr>
          <a:xfrm>
            <a:off x="6935083" y="12886899"/>
            <a:ext cx="7236529" cy="2087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dirty="0">
                <a:solidFill>
                  <a:srgbClr val="4B4F54"/>
                </a:solidFill>
              </a:rPr>
              <a:t>This event is funded by Meat &amp; Livestock Australia with the support of: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1C782B-08E8-6BB8-A90E-91FCF075CD24}"/>
              </a:ext>
            </a:extLst>
          </p:cNvPr>
          <p:cNvSpPr txBox="1"/>
          <p:nvPr/>
        </p:nvSpPr>
        <p:spPr>
          <a:xfrm>
            <a:off x="2040059" y="8880613"/>
            <a:ext cx="12131554" cy="7330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4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 Month, Year </a:t>
            </a:r>
            <a:r>
              <a:rPr lang="en-AU" sz="44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AU" sz="4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[00.00am]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921B7-A528-642D-FE29-E682D45FB206}"/>
              </a:ext>
            </a:extLst>
          </p:cNvPr>
          <p:cNvSpPr txBox="1"/>
          <p:nvPr/>
        </p:nvSpPr>
        <p:spPr>
          <a:xfrm>
            <a:off x="2040059" y="9907272"/>
            <a:ext cx="12131553" cy="8950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AU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address, Town/Suburb, STATE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EE0C64BD-7803-17AD-EF04-26AD0D260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360" y="9536909"/>
            <a:ext cx="801830" cy="736282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1D36720A-4FB3-8864-EB9A-670230549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943" y="8888662"/>
            <a:ext cx="638665" cy="6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45CCCAB-7380-58ED-4672-45CC9EC7A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021" t="-20708" r="17876" b="181"/>
          <a:stretch/>
        </p:blipFill>
        <p:spPr bwMode="auto">
          <a:xfrm flipH="1">
            <a:off x="0" y="1"/>
            <a:ext cx="15238413" cy="152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C83B25-D181-E311-DB7E-E85351690804}"/>
              </a:ext>
            </a:extLst>
          </p:cNvPr>
          <p:cNvSpPr/>
          <p:nvPr/>
        </p:nvSpPr>
        <p:spPr>
          <a:xfrm>
            <a:off x="0" y="2142732"/>
            <a:ext cx="15238413" cy="591814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352D4-58B6-BDC9-AF6A-6CC161C86534}"/>
              </a:ext>
            </a:extLst>
          </p:cNvPr>
          <p:cNvSpPr/>
          <p:nvPr/>
        </p:nvSpPr>
        <p:spPr>
          <a:xfrm>
            <a:off x="0" y="8544910"/>
            <a:ext cx="15238413" cy="6715883"/>
          </a:xfrm>
          <a:prstGeom prst="rect">
            <a:avLst/>
          </a:prstGeom>
          <a:gradFill>
            <a:gsLst>
              <a:gs pos="0">
                <a:srgbClr val="00774B">
                  <a:alpha val="0"/>
                  <a:lumMod val="0"/>
                </a:srgbClr>
              </a:gs>
              <a:gs pos="100000">
                <a:srgbClr val="00774B">
                  <a:lumMod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78F12E7-00C4-E4AB-AEF7-2866EC41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728" y="1082842"/>
            <a:ext cx="3344661" cy="15391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42DD81-8885-EC37-D6C6-9591A9D3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6" y="1311213"/>
            <a:ext cx="4756485" cy="1310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368D8-0688-C788-4DD1-7B09F19BCBF1}"/>
              </a:ext>
            </a:extLst>
          </p:cNvPr>
          <p:cNvSpPr/>
          <p:nvPr/>
        </p:nvSpPr>
        <p:spPr>
          <a:xfrm>
            <a:off x="6208295" y="1082842"/>
            <a:ext cx="3344661" cy="1503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6F46-3E3C-245F-1C77-0260803BF17F}"/>
              </a:ext>
            </a:extLst>
          </p:cNvPr>
          <p:cNvSpPr txBox="1"/>
          <p:nvPr/>
        </p:nvSpPr>
        <p:spPr>
          <a:xfrm>
            <a:off x="1066800" y="12843048"/>
            <a:ext cx="7797800" cy="16759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800" b="1" dirty="0">
                <a:solidFill>
                  <a:srgbClr val="FDB714"/>
                </a:solidFill>
              </a:rPr>
              <a:t>For more information:</a:t>
            </a:r>
            <a:endParaRPr lang="en-US" sz="2800" dirty="0">
              <a:solidFill>
                <a:srgbClr val="FDB714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Contact name/company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Contact phone number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Contact email address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BB4FF-67F7-BDDB-8D01-CD87AFC79584}"/>
              </a:ext>
            </a:extLst>
          </p:cNvPr>
          <p:cNvSpPr/>
          <p:nvPr/>
        </p:nvSpPr>
        <p:spPr>
          <a:xfrm>
            <a:off x="7619207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D43214-2DBC-EF79-AFB8-0A1CDFC9929A}"/>
              </a:ext>
            </a:extLst>
          </p:cNvPr>
          <p:cNvSpPr/>
          <p:nvPr/>
        </p:nvSpPr>
        <p:spPr>
          <a:xfrm>
            <a:off x="9895312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C5B83-01BB-C8B9-D804-5746CE371DED}"/>
              </a:ext>
            </a:extLst>
          </p:cNvPr>
          <p:cNvSpPr/>
          <p:nvPr/>
        </p:nvSpPr>
        <p:spPr>
          <a:xfrm>
            <a:off x="12171418" y="13400221"/>
            <a:ext cx="2000195" cy="1171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03BB2-386B-8B28-BDF2-3490DD4E1302}"/>
              </a:ext>
            </a:extLst>
          </p:cNvPr>
          <p:cNvSpPr txBox="1"/>
          <p:nvPr/>
        </p:nvSpPr>
        <p:spPr>
          <a:xfrm>
            <a:off x="6935083" y="12886899"/>
            <a:ext cx="7236529" cy="2087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This event is funded by Meat &amp; Livestock Australia with the support of: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94D80-8F3F-E97A-BCE8-F35EF40FFC01}"/>
              </a:ext>
            </a:extLst>
          </p:cNvPr>
          <p:cNvSpPr txBox="1"/>
          <p:nvPr/>
        </p:nvSpPr>
        <p:spPr>
          <a:xfrm>
            <a:off x="1032709" y="3777959"/>
            <a:ext cx="12514849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96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Project/event name</a:t>
            </a:r>
            <a:endParaRPr lang="en-US" sz="9600" b="1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BA955-CB5D-EC2B-E94A-B05C68EFEED0}"/>
              </a:ext>
            </a:extLst>
          </p:cNvPr>
          <p:cNvSpPr txBox="1"/>
          <p:nvPr/>
        </p:nvSpPr>
        <p:spPr>
          <a:xfrm>
            <a:off x="1032709" y="5010850"/>
            <a:ext cx="12514849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6600" b="1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endParaRPr lang="en-US" sz="66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72193-64C8-2AC7-D88D-D9D87F41AED5}"/>
              </a:ext>
            </a:extLst>
          </p:cNvPr>
          <p:cNvSpPr txBox="1"/>
          <p:nvPr/>
        </p:nvSpPr>
        <p:spPr>
          <a:xfrm>
            <a:off x="1082319" y="11482713"/>
            <a:ext cx="3594183" cy="4585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RSVP by [</a:t>
            </a:r>
            <a:r>
              <a:rPr lang="en-US" sz="2800" b="1" dirty="0">
                <a:solidFill>
                  <a:schemeClr val="bg1"/>
                </a:solidFill>
              </a:rPr>
              <a:t>Day, month</a:t>
            </a:r>
            <a:r>
              <a:rPr lang="en-US" sz="2800" dirty="0">
                <a:solidFill>
                  <a:schemeClr val="bg1"/>
                </a:solidFill>
              </a:rPr>
              <a:t>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DCCA17-95A9-FD4C-5FCF-77EFAA902BBD}"/>
              </a:ext>
            </a:extLst>
          </p:cNvPr>
          <p:cNvGrpSpPr/>
          <p:nvPr/>
        </p:nvGrpSpPr>
        <p:grpSpPr>
          <a:xfrm>
            <a:off x="919360" y="9348971"/>
            <a:ext cx="13252253" cy="1921685"/>
            <a:chOff x="919360" y="8890471"/>
            <a:chExt cx="13252253" cy="19216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1C782B-08E8-6BB8-A90E-91FCF075CD24}"/>
                </a:ext>
              </a:extLst>
            </p:cNvPr>
            <p:cNvSpPr txBox="1"/>
            <p:nvPr/>
          </p:nvSpPr>
          <p:spPr>
            <a:xfrm>
              <a:off x="2040059" y="8890471"/>
              <a:ext cx="12131554" cy="73304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r>
                <a:rPr lang="en-AU" sz="4400" b="1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Day Month, Year </a:t>
              </a:r>
              <a:r>
                <a:rPr lang="en-AU" sz="4400" b="1" u="none" strike="noStrike" dirty="0">
                  <a:solidFill>
                    <a:srgbClr val="FDB7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|</a:t>
              </a:r>
              <a:r>
                <a:rPr lang="en-AU" sz="4400" b="1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AU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 [00.00am]</a:t>
              </a:r>
              <a:endPara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6921B7-A528-642D-FE29-E682D45FB206}"/>
                </a:ext>
              </a:extLst>
            </p:cNvPr>
            <p:cNvSpPr txBox="1"/>
            <p:nvPr/>
          </p:nvSpPr>
          <p:spPr>
            <a:xfrm>
              <a:off x="2040059" y="9917130"/>
              <a:ext cx="12131553" cy="89502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AU" sz="4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Street address, Town/Suburb, STATE</a:t>
              </a:r>
              <a:endPara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Graphic 21" descr="Marker with solid fill">
              <a:extLst>
                <a:ext uri="{FF2B5EF4-FFF2-40B4-BE49-F238E27FC236}">
                  <a16:creationId xmlns:a16="http://schemas.microsoft.com/office/drawing/2014/main" id="{EE0C64BD-7803-17AD-EF04-26AD0D26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60" y="9546767"/>
              <a:ext cx="801830" cy="736282"/>
            </a:xfrm>
            <a:prstGeom prst="rect">
              <a:avLst/>
            </a:prstGeom>
          </p:spPr>
        </p:pic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1D36720A-4FB3-8864-EB9A-670230549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0943" y="8898520"/>
              <a:ext cx="638665" cy="63866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332450-ABFA-09A7-A9C9-87B5BDDC44A5}"/>
              </a:ext>
            </a:extLst>
          </p:cNvPr>
          <p:cNvCxnSpPr>
            <a:cxnSpLocks/>
          </p:cNvCxnSpPr>
          <p:nvPr/>
        </p:nvCxnSpPr>
        <p:spPr>
          <a:xfrm flipH="1">
            <a:off x="1042736" y="12414094"/>
            <a:ext cx="13128876" cy="0"/>
          </a:xfrm>
          <a:prstGeom prst="line">
            <a:avLst/>
          </a:prstGeom>
          <a:ln w="53975">
            <a:solidFill>
              <a:srgbClr val="FDB7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lcf76f155ced4ddcb4097134ff3c332f xmlns="25ec57dc-f9c5-4105-9194-901c80756e02">
      <Terms xmlns="http://schemas.microsoft.com/office/infopath/2007/PartnerControls"/>
    </lcf76f155ced4ddcb4097134ff3c332f>
    <TaxCatchAll xmlns="9a6f3663-5805-41e2-9e58-82daa2a2e233" xsi:nil="true"/>
    <ImageCreateDate xmlns="http://schemas.microsoft.com/sharepoint/v3" xsi:nil="true"/>
    <Description xmlns="http://schemas.microsoft.com/sharepoint/v3" xsi:nil="true"/>
    <_dlc_DocId xmlns="9a6f3663-5805-41e2-9e58-82daa2a2e233">6NUZZZ3QTEHM-95936267-96571</_dlc_DocId>
    <_dlc_DocIdUrl xmlns="9a6f3663-5805-41e2-9e58-82daa2a2e233">
      <Url>https://mlaus.sharepoint.com/sites/StrategicCommunicationsandCorporateAffairs/_layouts/15/DocIdRedir.aspx?ID=6NUZZZ3QTEHM-95936267-96571</Url>
      <Description>6NUZZZ3QTEHM-95936267-96571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873072249BA2DF45B8217CBA303D25D0" ma:contentTypeVersion="1154" ma:contentTypeDescription="Upload an image or a photograph." ma:contentTypeScope="" ma:versionID="4b35b7596f3c2871e16de856b1d3357f">
  <xsd:schema xmlns:xsd="http://www.w3.org/2001/XMLSchema" xmlns:xs="http://www.w3.org/2001/XMLSchema" xmlns:p="http://schemas.microsoft.com/office/2006/metadata/properties" xmlns:ns1="http://schemas.microsoft.com/sharepoint/v3" xmlns:ns2="9a6f3663-5805-41e2-9e58-82daa2a2e233" xmlns:ns3="25ec57dc-f9c5-4105-9194-901c80756e02" targetNamespace="http://schemas.microsoft.com/office/2006/metadata/properties" ma:root="true" ma:fieldsID="6f5630f134d907f5dabb6d212aa4a088" ns1:_="" ns2:_="" ns3:_="">
    <xsd:import namespace="http://schemas.microsoft.com/sharepoint/v3"/>
    <xsd:import namespace="9a6f3663-5805-41e2-9e58-82daa2a2e233"/>
    <xsd:import namespace="25ec57dc-f9c5-4105-9194-901c80756e02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Picture Width" ma:internalName="ImageWidth" ma:readOnly="true">
      <xsd:simpleType>
        <xsd:restriction base="dms:Unknown"/>
      </xsd:simpleType>
    </xsd:element>
    <xsd:element name="ImageHeight" ma:index="8" nillable="true" ma:displayName="Picture Height" ma:internalName="ImageHeight" ma:readOnly="true">
      <xsd:simpleType>
        <xsd:restriction base="dms:Unknown"/>
      </xsd:simpleType>
    </xsd:element>
    <xsd:element name="ImageCreateDate" ma:index="9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0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f3663-5805-41e2-9e58-82daa2a2e233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5811fafd-24f0-40a3-a964-0d4d59c43130}" ma:internalName="TaxCatchAll" ma:showField="CatchAllData" ma:web="9a6f3663-5805-41e2-9e58-82daa2a2e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c57dc-f9c5-4105-9194-901c80756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4ee84d0e-6e93-49eb-b9f4-5341c9135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89135E-EDB2-4159-BFD4-A18F3A1C19A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5ec57dc-f9c5-4105-9194-901c80756e02"/>
    <ds:schemaRef ds:uri="9a6f3663-5805-41e2-9e58-82daa2a2e233"/>
  </ds:schemaRefs>
</ds:datastoreItem>
</file>

<file path=customXml/itemProps2.xml><?xml version="1.0" encoding="utf-8"?>
<ds:datastoreItem xmlns:ds="http://schemas.openxmlformats.org/officeDocument/2006/customXml" ds:itemID="{EC637093-483F-4509-A0FB-62A3F537FA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7F5666-0E8A-40A3-8A27-0BC36AFB6C8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94E874B-1A61-4243-9060-D11A5E194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6f3663-5805-41e2-9e58-82daa2a2e233"/>
    <ds:schemaRef ds:uri="25ec57dc-f9c5-4105-9194-901c80756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</TotalTime>
  <Words>346</Words>
  <Application>Microsoft Office PowerPoint</Application>
  <PresentationFormat>Custom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MLA PDS Event Template – Social Media tile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Curtis</dc:creator>
  <cp:lastModifiedBy>Alana McEwan</cp:lastModifiedBy>
  <cp:revision>2</cp:revision>
  <dcterms:created xsi:type="dcterms:W3CDTF">2023-04-03T21:50:50Z</dcterms:created>
  <dcterms:modified xsi:type="dcterms:W3CDTF">2023-04-04T02:56:41Z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7ddce7-1591-4a00-8c9f-76632455b2e3_Enabled">
    <vt:lpwstr>true</vt:lpwstr>
  </property>
  <property fmtid="{D5CDD505-2E9C-101B-9397-08002B2CF9AE}" pid="3" name="MSIP_Label_f07ddce7-1591-4a00-8c9f-76632455b2e3_SetDate">
    <vt:lpwstr>2023-04-03T22:39:56Z</vt:lpwstr>
  </property>
  <property fmtid="{D5CDD505-2E9C-101B-9397-08002B2CF9AE}" pid="4" name="MSIP_Label_f07ddce7-1591-4a00-8c9f-76632455b2e3_Method">
    <vt:lpwstr>Standard</vt:lpwstr>
  </property>
  <property fmtid="{D5CDD505-2E9C-101B-9397-08002B2CF9AE}" pid="5" name="MSIP_Label_f07ddce7-1591-4a00-8c9f-76632455b2e3_Name">
    <vt:lpwstr>Internal</vt:lpwstr>
  </property>
  <property fmtid="{D5CDD505-2E9C-101B-9397-08002B2CF9AE}" pid="6" name="MSIP_Label_f07ddce7-1591-4a00-8c9f-76632455b2e3_SiteId">
    <vt:lpwstr>a3829b1c-ecbe-49d4-88e9-4f28f79afa11</vt:lpwstr>
  </property>
  <property fmtid="{D5CDD505-2E9C-101B-9397-08002B2CF9AE}" pid="7" name="MSIP_Label_f07ddce7-1591-4a00-8c9f-76632455b2e3_ActionId">
    <vt:lpwstr>12d94de0-7b87-4084-afba-8f232e016484</vt:lpwstr>
  </property>
  <property fmtid="{D5CDD505-2E9C-101B-9397-08002B2CF9AE}" pid="8" name="MSIP_Label_f07ddce7-1591-4a00-8c9f-76632455b2e3_ContentBits">
    <vt:lpwstr>0</vt:lpwstr>
  </property>
  <property fmtid="{D5CDD505-2E9C-101B-9397-08002B2CF9AE}" pid="9" name="ContentTypeId">
    <vt:lpwstr>0x01010200873072249BA2DF45B8217CBA303D25D0</vt:lpwstr>
  </property>
  <property fmtid="{D5CDD505-2E9C-101B-9397-08002B2CF9AE}" pid="10" name="_dlc_DocIdItemGuid">
    <vt:lpwstr>5866bc0d-172a-461b-87a4-3326fda06c22</vt:lpwstr>
  </property>
</Properties>
</file>