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sldIdLst>
    <p:sldId id="260" r:id="rId6"/>
    <p:sldId id="256" r:id="rId7"/>
    <p:sldId id="259" r:id="rId8"/>
    <p:sldId id="257" r:id="rId9"/>
    <p:sldId id="258" r:id="rId10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536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orient="horz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4B"/>
    <a:srgbClr val="FDB714"/>
    <a:srgbClr val="4B4F5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F171D1-6D83-484B-A4F7-6AEB0AFD478D}" v="16" dt="2023-04-03T05:56:54.7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8"/>
    <p:restoredTop sz="94750"/>
  </p:normalViewPr>
  <p:slideViewPr>
    <p:cSldViewPr snapToGrid="0">
      <p:cViewPr varScale="1">
        <p:scale>
          <a:sx n="70" d="100"/>
          <a:sy n="70" d="100"/>
        </p:scale>
        <p:origin x="2442" y="72"/>
      </p:cViewPr>
      <p:guideLst>
        <p:guide pos="4536"/>
        <p:guide pos="226"/>
        <p:guide orient="horz"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microsoft.com/office/2015/10/relationships/revisionInfo" Target="revisionInfo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0BC5-892C-4F46-9365-8B5E937E8EF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B2E3-EE88-054E-89DC-74937512E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0BC5-892C-4F46-9365-8B5E937E8EF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B2E3-EE88-054E-89DC-74937512E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6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0BC5-892C-4F46-9365-8B5E937E8EF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B2E3-EE88-054E-89DC-74937512E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6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0BC5-892C-4F46-9365-8B5E937E8EF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B2E3-EE88-054E-89DC-74937512E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9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0BC5-892C-4F46-9365-8B5E937E8EF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B2E3-EE88-054E-89DC-74937512E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37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0BC5-892C-4F46-9365-8B5E937E8EF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B2E3-EE88-054E-89DC-74937512E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38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0BC5-892C-4F46-9365-8B5E937E8EF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B2E3-EE88-054E-89DC-74937512E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85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0BC5-892C-4F46-9365-8B5E937E8EF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B2E3-EE88-054E-89DC-74937512E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2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0BC5-892C-4F46-9365-8B5E937E8EF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B2E3-EE88-054E-89DC-74937512E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7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0BC5-892C-4F46-9365-8B5E937E8EF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B2E3-EE88-054E-89DC-74937512E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0BC5-892C-4F46-9365-8B5E937E8EF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1B2E3-EE88-054E-89DC-74937512E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9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80BC5-892C-4F46-9365-8B5E937E8EF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1B2E3-EE88-054E-89DC-74937512E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6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xample.com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xample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10" Type="http://schemas.openxmlformats.org/officeDocument/2006/relationships/hyperlink" Target="https://www.example.com/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10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hyperlink" Target="https://www.exampl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7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2D4C4-67B6-8A27-F831-DF0CEC12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024" y="360458"/>
            <a:ext cx="6520220" cy="1054842"/>
          </a:xfrm>
        </p:spPr>
        <p:txBody>
          <a:bodyPr>
            <a:normAutofit/>
          </a:bodyPr>
          <a:lstStyle/>
          <a:p>
            <a:r>
              <a:rPr lang="en-AU" sz="3600" b="1" dirty="0">
                <a:solidFill>
                  <a:schemeClr val="bg1"/>
                </a:solidFill>
                <a:latin typeface="+mn-lt"/>
              </a:rPr>
              <a:t>MLA PDS Event Template - Flyer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E03B2-A3D5-57A1-C069-832E9A441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69" y="1624084"/>
            <a:ext cx="7124131" cy="87072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3200" dirty="0">
                <a:solidFill>
                  <a:schemeClr val="bg1"/>
                </a:solidFill>
              </a:rPr>
              <a:t>MLA have developed three social media tile templates for PDS events promotions. </a:t>
            </a:r>
          </a:p>
          <a:p>
            <a:pPr marL="0" indent="0">
              <a:buNone/>
            </a:pPr>
            <a:endParaRPr lang="en-AU" dirty="0">
              <a:solidFill>
                <a:schemeClr val="bg1"/>
              </a:solidFill>
            </a:endParaRPr>
          </a:p>
          <a:p>
            <a:r>
              <a:rPr lang="en-AU" sz="3000" dirty="0">
                <a:solidFill>
                  <a:schemeClr val="bg1"/>
                </a:solidFill>
              </a:rPr>
              <a:t>Delete this instruction page and the templates you do not wish to use</a:t>
            </a:r>
          </a:p>
          <a:p>
            <a:endParaRPr lang="en-AU" sz="3000" dirty="0">
              <a:solidFill>
                <a:schemeClr val="bg1"/>
              </a:solidFill>
            </a:endParaRPr>
          </a:p>
          <a:p>
            <a:r>
              <a:rPr lang="en-AU" sz="3000" dirty="0">
                <a:solidFill>
                  <a:schemeClr val="bg1"/>
                </a:solidFill>
              </a:rPr>
              <a:t>To change the image </a:t>
            </a:r>
          </a:p>
          <a:p>
            <a:pPr lvl="1">
              <a:spcBef>
                <a:spcPts val="1200"/>
              </a:spcBef>
            </a:pPr>
            <a:r>
              <a:rPr lang="en-AU" sz="2400" dirty="0">
                <a:solidFill>
                  <a:schemeClr val="bg1"/>
                </a:solidFill>
              </a:rPr>
              <a:t>Right click on the image and click change image</a:t>
            </a:r>
          </a:p>
          <a:p>
            <a:endParaRPr lang="en-AU" sz="3000" dirty="0">
              <a:solidFill>
                <a:schemeClr val="bg1"/>
              </a:solidFill>
            </a:endParaRPr>
          </a:p>
          <a:p>
            <a:r>
              <a:rPr lang="en-AU" sz="3000" dirty="0">
                <a:solidFill>
                  <a:schemeClr val="bg1"/>
                </a:solidFill>
              </a:rPr>
              <a:t>To insert a logo</a:t>
            </a:r>
          </a:p>
          <a:p>
            <a:pPr lvl="1"/>
            <a:r>
              <a:rPr lang="en-AU" sz="2400" dirty="0">
                <a:solidFill>
                  <a:schemeClr val="bg1"/>
                </a:solidFill>
              </a:rPr>
              <a:t>Go to the insert tab &gt; pictures</a:t>
            </a:r>
          </a:p>
          <a:p>
            <a:pPr lvl="1"/>
            <a:r>
              <a:rPr lang="en-AU" sz="2400" dirty="0">
                <a:solidFill>
                  <a:schemeClr val="bg1"/>
                </a:solidFill>
              </a:rPr>
              <a:t>Place the logo in the designated space and resize to fit</a:t>
            </a:r>
          </a:p>
          <a:p>
            <a:pPr lvl="1">
              <a:spcBef>
                <a:spcPts val="1200"/>
              </a:spcBef>
            </a:pPr>
            <a:r>
              <a:rPr lang="en-AU" sz="2400" dirty="0">
                <a:solidFill>
                  <a:schemeClr val="bg1"/>
                </a:solidFill>
              </a:rPr>
              <a:t>Click on the place holder and delete it</a:t>
            </a:r>
          </a:p>
          <a:p>
            <a:pPr>
              <a:spcBef>
                <a:spcPts val="1200"/>
              </a:spcBef>
            </a:pPr>
            <a:endParaRPr lang="en-AU" sz="3000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r>
              <a:rPr lang="en-AU" sz="3000" dirty="0">
                <a:solidFill>
                  <a:schemeClr val="bg1"/>
                </a:solidFill>
              </a:rPr>
              <a:t>Submit to MLA for review/approval </a:t>
            </a:r>
          </a:p>
          <a:p>
            <a:pPr>
              <a:spcBef>
                <a:spcPts val="1200"/>
              </a:spcBef>
            </a:pPr>
            <a:endParaRPr lang="en-AU" sz="3000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r>
              <a:rPr lang="en-AU" sz="3000" dirty="0">
                <a:solidFill>
                  <a:schemeClr val="bg1"/>
                </a:solidFill>
              </a:rPr>
              <a:t>Save the final version as a PDF before distribution </a:t>
            </a:r>
          </a:p>
          <a:p>
            <a:pPr lvl="1"/>
            <a:endParaRPr lang="en-AU" dirty="0">
              <a:solidFill>
                <a:schemeClr val="bg1"/>
              </a:solidFill>
            </a:endParaRPr>
          </a:p>
          <a:p>
            <a:pPr lvl="1"/>
            <a:endParaRPr lang="en-AU" dirty="0">
              <a:solidFill>
                <a:schemeClr val="bg1"/>
              </a:solidFill>
            </a:endParaRPr>
          </a:p>
          <a:p>
            <a:pPr marL="761924" lvl="1" indent="0">
              <a:buNone/>
            </a:pPr>
            <a:endParaRPr lang="en-AU" dirty="0">
              <a:solidFill>
                <a:schemeClr val="bg1"/>
              </a:solidFill>
            </a:endParaRPr>
          </a:p>
          <a:p>
            <a:pPr marL="761924" lvl="1" indent="0">
              <a:buNone/>
            </a:pPr>
            <a:endParaRPr lang="en-AU" sz="4600" i="1" dirty="0">
              <a:solidFill>
                <a:schemeClr val="bg1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7754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BFC14A-D288-3E03-8CC4-AFEEA586DFFF}"/>
              </a:ext>
            </a:extLst>
          </p:cNvPr>
          <p:cNvSpPr txBox="1"/>
          <p:nvPr/>
        </p:nvSpPr>
        <p:spPr>
          <a:xfrm>
            <a:off x="358775" y="1534332"/>
            <a:ext cx="6842125" cy="120157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ts val="4200"/>
              </a:lnSpc>
            </a:pPr>
            <a:r>
              <a:rPr lang="en-AU" sz="4000" b="1" u="none" strike="noStrike" dirty="0">
                <a:solidFill>
                  <a:srgbClr val="00774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Project/event name</a:t>
            </a:r>
            <a:endParaRPr lang="en-US" sz="4000" b="1" dirty="0">
              <a:solidFill>
                <a:srgbClr val="00774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119294C-3CDF-5472-1465-59636733D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190" y="431659"/>
            <a:ext cx="1620000" cy="7454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FD7F9AF-5175-C680-E445-A6D58AF4CF40}"/>
              </a:ext>
            </a:extLst>
          </p:cNvPr>
          <p:cNvSpPr/>
          <p:nvPr/>
        </p:nvSpPr>
        <p:spPr>
          <a:xfrm>
            <a:off x="0" y="9593751"/>
            <a:ext cx="7559675" cy="1188114"/>
          </a:xfrm>
          <a:prstGeom prst="rect">
            <a:avLst/>
          </a:prstGeom>
          <a:solidFill>
            <a:srgbClr val="FDB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BD080F-31F8-DEC0-F039-919EE7F5EB17}"/>
              </a:ext>
            </a:extLst>
          </p:cNvPr>
          <p:cNvSpPr txBox="1"/>
          <p:nvPr/>
        </p:nvSpPr>
        <p:spPr>
          <a:xfrm>
            <a:off x="358775" y="2837369"/>
            <a:ext cx="6842125" cy="3564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AU" sz="2400" b="1" u="none" strike="noStrike" dirty="0">
                <a:solidFill>
                  <a:srgbClr val="4B4F5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Subheading</a:t>
            </a:r>
            <a:endParaRPr lang="en-US" sz="2400" b="1" dirty="0">
              <a:solidFill>
                <a:srgbClr val="4B4F5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49FF64-A6E4-7A3D-3001-ACAD0FBE83E3}"/>
              </a:ext>
            </a:extLst>
          </p:cNvPr>
          <p:cNvSpPr/>
          <p:nvPr/>
        </p:nvSpPr>
        <p:spPr>
          <a:xfrm>
            <a:off x="358774" y="3340914"/>
            <a:ext cx="6842125" cy="1110273"/>
          </a:xfrm>
          <a:prstGeom prst="rect">
            <a:avLst/>
          </a:prstGeom>
          <a:solidFill>
            <a:srgbClr val="007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17106E-82C6-CCEF-CA77-0CB9CD07499C}"/>
              </a:ext>
            </a:extLst>
          </p:cNvPr>
          <p:cNvSpPr txBox="1"/>
          <p:nvPr/>
        </p:nvSpPr>
        <p:spPr>
          <a:xfrm>
            <a:off x="848807" y="3487630"/>
            <a:ext cx="6148644" cy="26997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AU" sz="1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Day Month, Year </a:t>
            </a:r>
            <a:r>
              <a:rPr lang="en-AU" sz="1600" b="1" u="none" strike="noStrike" dirty="0">
                <a:solidFill>
                  <a:srgbClr val="FDB71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AU" sz="1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[00.00am]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BF2353-E465-4DBA-33F6-19785E2929B3}"/>
              </a:ext>
            </a:extLst>
          </p:cNvPr>
          <p:cNvSpPr txBox="1"/>
          <p:nvPr/>
        </p:nvSpPr>
        <p:spPr>
          <a:xfrm>
            <a:off x="358775" y="4608162"/>
            <a:ext cx="6842126" cy="3781282"/>
          </a:xfrm>
          <a:prstGeom prst="rect">
            <a:avLst/>
          </a:prstGeom>
          <a:noFill/>
        </p:spPr>
        <p:txBody>
          <a:bodyPr wrap="square" lIns="0" tIns="0" rIns="0" bIns="0" numCol="2" spcCol="36000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00774B"/>
                </a:solidFill>
              </a:rPr>
              <a:t>Subheading</a:t>
            </a:r>
          </a:p>
          <a:p>
            <a:pPr>
              <a:spcAft>
                <a:spcPts val="1200"/>
              </a:spcAft>
            </a:pPr>
            <a:r>
              <a:rPr lang="en-US" sz="1200" dirty="0">
                <a:solidFill>
                  <a:srgbClr val="4B4F54"/>
                </a:solidFill>
              </a:rPr>
              <a:t>Lorem ipsum dolor sit </a:t>
            </a:r>
            <a:r>
              <a:rPr lang="en-US" sz="1200" dirty="0" err="1">
                <a:solidFill>
                  <a:srgbClr val="4B4F54"/>
                </a:solidFill>
              </a:rPr>
              <a:t>amet</a:t>
            </a:r>
            <a:r>
              <a:rPr lang="en-US" sz="1200" dirty="0">
                <a:solidFill>
                  <a:srgbClr val="4B4F54"/>
                </a:solidFill>
              </a:rPr>
              <a:t>, </a:t>
            </a:r>
            <a:r>
              <a:rPr lang="en-US" sz="1200" dirty="0" err="1">
                <a:solidFill>
                  <a:srgbClr val="4B4F54"/>
                </a:solidFill>
              </a:rPr>
              <a:t>consectetur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adipiscing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elit</a:t>
            </a:r>
            <a:r>
              <a:rPr lang="en-US" sz="1200" dirty="0">
                <a:solidFill>
                  <a:srgbClr val="4B4F54"/>
                </a:solidFill>
              </a:rPr>
              <a:t>. </a:t>
            </a:r>
            <a:r>
              <a:rPr lang="en-US" sz="1200" dirty="0" err="1">
                <a:solidFill>
                  <a:srgbClr val="4B4F54"/>
                </a:solidFill>
              </a:rPr>
              <a:t>Vivamus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tempor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eu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est</a:t>
            </a:r>
            <a:r>
              <a:rPr lang="en-US" sz="1200" dirty="0">
                <a:solidFill>
                  <a:srgbClr val="4B4F54"/>
                </a:solidFill>
              </a:rPr>
              <a:t> vel pulvinar. </a:t>
            </a:r>
            <a:r>
              <a:rPr lang="en-US" sz="1200" dirty="0" err="1">
                <a:solidFill>
                  <a:srgbClr val="4B4F54"/>
                </a:solidFill>
              </a:rPr>
              <a:t>Vivamus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ultrices</a:t>
            </a:r>
            <a:r>
              <a:rPr lang="en-US" sz="1200" dirty="0">
                <a:solidFill>
                  <a:srgbClr val="4B4F54"/>
                </a:solidFill>
              </a:rPr>
              <a:t> pulvinar </a:t>
            </a:r>
            <a:r>
              <a:rPr lang="en-US" sz="1200" dirty="0" err="1">
                <a:solidFill>
                  <a:srgbClr val="4B4F54"/>
                </a:solidFill>
              </a:rPr>
              <a:t>lectus</a:t>
            </a:r>
            <a:r>
              <a:rPr lang="en-US" sz="1200" dirty="0">
                <a:solidFill>
                  <a:srgbClr val="4B4F54"/>
                </a:solidFill>
              </a:rPr>
              <a:t>, non </a:t>
            </a:r>
            <a:r>
              <a:rPr lang="en-US" sz="1200" dirty="0" err="1">
                <a:solidFill>
                  <a:srgbClr val="4B4F54"/>
                </a:solidFill>
              </a:rPr>
              <a:t>consectetur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mauris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feugiat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nec</a:t>
            </a:r>
            <a:r>
              <a:rPr lang="en-US" sz="1200" dirty="0">
                <a:solidFill>
                  <a:srgbClr val="4B4F54"/>
                </a:solidFill>
              </a:rPr>
              <a:t>. </a:t>
            </a:r>
            <a:r>
              <a:rPr lang="en-US" sz="1200" dirty="0" err="1">
                <a:solidFill>
                  <a:srgbClr val="4B4F54"/>
                </a:solidFill>
              </a:rPr>
              <a:t>Mauris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quis</a:t>
            </a:r>
            <a:r>
              <a:rPr lang="en-US" sz="1200" dirty="0">
                <a:solidFill>
                  <a:srgbClr val="4B4F54"/>
                </a:solidFill>
              </a:rPr>
              <a:t> lacinia </a:t>
            </a:r>
            <a:r>
              <a:rPr lang="en-US" sz="1200" dirty="0" err="1">
                <a:solidFill>
                  <a:srgbClr val="4B4F54"/>
                </a:solidFill>
              </a:rPr>
              <a:t>enim</a:t>
            </a:r>
            <a:r>
              <a:rPr lang="en-US" sz="1200" dirty="0">
                <a:solidFill>
                  <a:srgbClr val="4B4F54"/>
                </a:solidFill>
              </a:rPr>
              <a:t>. Donec </a:t>
            </a:r>
            <a:r>
              <a:rPr lang="en-US" sz="1200" dirty="0" err="1">
                <a:solidFill>
                  <a:srgbClr val="4B4F54"/>
                </a:solidFill>
              </a:rPr>
              <a:t>nunc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mauris</a:t>
            </a:r>
            <a:r>
              <a:rPr lang="en-US" sz="1200" dirty="0">
                <a:solidFill>
                  <a:srgbClr val="4B4F54"/>
                </a:solidFill>
              </a:rPr>
              <a:t>, </a:t>
            </a:r>
            <a:r>
              <a:rPr lang="en-US" sz="1200" dirty="0" err="1">
                <a:solidFill>
                  <a:srgbClr val="4B4F54"/>
                </a:solidFill>
              </a:rPr>
              <a:t>scelerisque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ut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sem</a:t>
            </a:r>
            <a:r>
              <a:rPr lang="en-US" sz="1200" dirty="0">
                <a:solidFill>
                  <a:srgbClr val="4B4F54"/>
                </a:solidFill>
              </a:rPr>
              <a:t> id, </a:t>
            </a:r>
            <a:r>
              <a:rPr lang="en-US" sz="1200" dirty="0" err="1">
                <a:solidFill>
                  <a:srgbClr val="4B4F54"/>
                </a:solidFill>
              </a:rPr>
              <a:t>rutrum</a:t>
            </a:r>
            <a:r>
              <a:rPr lang="en-US" sz="1200" dirty="0">
                <a:solidFill>
                  <a:srgbClr val="4B4F54"/>
                </a:solidFill>
              </a:rPr>
              <a:t> fermentum </a:t>
            </a:r>
            <a:r>
              <a:rPr lang="en-US" sz="1200" dirty="0" err="1">
                <a:solidFill>
                  <a:srgbClr val="4B4F54"/>
                </a:solidFill>
              </a:rPr>
              <a:t>felis</a:t>
            </a:r>
            <a:r>
              <a:rPr lang="en-US" sz="1200" dirty="0">
                <a:solidFill>
                  <a:srgbClr val="4B4F54"/>
                </a:solidFill>
              </a:rPr>
              <a:t>. Aenean </a:t>
            </a:r>
            <a:r>
              <a:rPr lang="en-US" sz="1200" dirty="0" err="1">
                <a:solidFill>
                  <a:srgbClr val="4B4F54"/>
                </a:solidFill>
              </a:rPr>
              <a:t>vehicula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efficitur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augue</a:t>
            </a:r>
            <a:r>
              <a:rPr lang="en-US" sz="1200" dirty="0">
                <a:solidFill>
                  <a:srgbClr val="4B4F54"/>
                </a:solidFill>
              </a:rPr>
              <a:t> et </a:t>
            </a:r>
            <a:r>
              <a:rPr lang="en-US" sz="1200" dirty="0" err="1">
                <a:solidFill>
                  <a:srgbClr val="4B4F54"/>
                </a:solidFill>
              </a:rPr>
              <a:t>sagittis</a:t>
            </a:r>
            <a:r>
              <a:rPr lang="en-US" sz="1200" dirty="0">
                <a:solidFill>
                  <a:srgbClr val="4B4F54"/>
                </a:solidFill>
              </a:rPr>
              <a:t>. Aenean in ex </a:t>
            </a:r>
            <a:r>
              <a:rPr lang="en-US" sz="1200" dirty="0" err="1">
                <a:solidFill>
                  <a:srgbClr val="4B4F54"/>
                </a:solidFill>
              </a:rPr>
              <a:t>iaculis</a:t>
            </a:r>
            <a:r>
              <a:rPr lang="en-US" sz="1200" dirty="0">
                <a:solidFill>
                  <a:srgbClr val="4B4F54"/>
                </a:solidFill>
              </a:rPr>
              <a:t>, </a:t>
            </a:r>
            <a:r>
              <a:rPr lang="en-US" sz="1200" dirty="0" err="1">
                <a:solidFill>
                  <a:srgbClr val="4B4F54"/>
                </a:solidFill>
              </a:rPr>
              <a:t>pretium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metus</a:t>
            </a:r>
            <a:r>
              <a:rPr lang="en-US" sz="1200" dirty="0">
                <a:solidFill>
                  <a:srgbClr val="4B4F54"/>
                </a:solidFill>
              </a:rPr>
              <a:t> sed, </a:t>
            </a:r>
            <a:r>
              <a:rPr lang="en-US" sz="1200" dirty="0" err="1">
                <a:solidFill>
                  <a:srgbClr val="4B4F54"/>
                </a:solidFill>
              </a:rPr>
              <a:t>malesuada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neque</a:t>
            </a:r>
            <a:r>
              <a:rPr lang="en-US" sz="1200" dirty="0">
                <a:solidFill>
                  <a:srgbClr val="4B4F54"/>
                </a:solidFill>
              </a:rPr>
              <a:t>. In nisi </a:t>
            </a:r>
            <a:r>
              <a:rPr lang="en-US" sz="1200" dirty="0" err="1">
                <a:solidFill>
                  <a:srgbClr val="4B4F54"/>
                </a:solidFill>
              </a:rPr>
              <a:t>erat</a:t>
            </a:r>
            <a:r>
              <a:rPr lang="en-US" sz="1200" dirty="0">
                <a:solidFill>
                  <a:srgbClr val="4B4F54"/>
                </a:solidFill>
              </a:rPr>
              <a:t>, </a:t>
            </a:r>
            <a:r>
              <a:rPr lang="en-US" sz="1200" dirty="0" err="1">
                <a:solidFill>
                  <a:srgbClr val="4B4F54"/>
                </a:solidFill>
              </a:rPr>
              <a:t>dignissim</a:t>
            </a:r>
            <a:r>
              <a:rPr lang="en-US" sz="1200" dirty="0">
                <a:solidFill>
                  <a:srgbClr val="4B4F54"/>
                </a:solidFill>
              </a:rPr>
              <a:t> et </a:t>
            </a:r>
            <a:r>
              <a:rPr lang="en-US" sz="1200" dirty="0" err="1">
                <a:solidFill>
                  <a:srgbClr val="4B4F54"/>
                </a:solidFill>
              </a:rPr>
              <a:t>pretium</a:t>
            </a:r>
            <a:r>
              <a:rPr lang="en-US" sz="1200" dirty="0">
                <a:solidFill>
                  <a:srgbClr val="4B4F54"/>
                </a:solidFill>
              </a:rPr>
              <a:t> in, </a:t>
            </a:r>
            <a:r>
              <a:rPr lang="en-US" sz="1200" dirty="0" err="1">
                <a:solidFill>
                  <a:srgbClr val="4B4F54"/>
                </a:solidFill>
              </a:rPr>
              <a:t>euismod</a:t>
            </a:r>
            <a:r>
              <a:rPr lang="en-US" sz="1200" dirty="0">
                <a:solidFill>
                  <a:srgbClr val="4B4F54"/>
                </a:solidFill>
              </a:rPr>
              <a:t> sit </a:t>
            </a:r>
            <a:r>
              <a:rPr lang="en-US" sz="1200" dirty="0" err="1">
                <a:solidFill>
                  <a:srgbClr val="4B4F54"/>
                </a:solidFill>
              </a:rPr>
              <a:t>amet</a:t>
            </a:r>
            <a:r>
              <a:rPr lang="en-US" sz="1200" dirty="0">
                <a:solidFill>
                  <a:srgbClr val="4B4F54"/>
                </a:solidFill>
              </a:rPr>
              <a:t> ex. Morbi </a:t>
            </a:r>
            <a:r>
              <a:rPr lang="en-US" sz="1200" dirty="0" err="1">
                <a:solidFill>
                  <a:srgbClr val="4B4F54"/>
                </a:solidFill>
              </a:rPr>
              <a:t>hendrerit</a:t>
            </a:r>
            <a:r>
              <a:rPr lang="en-US" sz="1200" dirty="0">
                <a:solidFill>
                  <a:srgbClr val="4B4F54"/>
                </a:solidFill>
              </a:rPr>
              <a:t> fermentum </a:t>
            </a:r>
            <a:r>
              <a:rPr lang="en-US" sz="1200" dirty="0" err="1">
                <a:solidFill>
                  <a:srgbClr val="4B4F54"/>
                </a:solidFill>
              </a:rPr>
              <a:t>pellentesque</a:t>
            </a:r>
            <a:r>
              <a:rPr lang="en-US" sz="1200" dirty="0">
                <a:solidFill>
                  <a:srgbClr val="4B4F54"/>
                </a:solidFill>
              </a:rPr>
              <a:t>. Integer </a:t>
            </a:r>
            <a:r>
              <a:rPr lang="en-US" sz="1200" dirty="0" err="1">
                <a:solidFill>
                  <a:srgbClr val="4B4F54"/>
                </a:solidFill>
              </a:rPr>
              <a:t>ornare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purus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quis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nulla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dapibus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commodo</a:t>
            </a:r>
            <a:r>
              <a:rPr lang="en-US" sz="1200" dirty="0">
                <a:solidFill>
                  <a:srgbClr val="4B4F54"/>
                </a:solidFill>
              </a:rPr>
              <a:t>. </a:t>
            </a:r>
            <a:r>
              <a:rPr lang="en-US" sz="1200" dirty="0" err="1">
                <a:solidFill>
                  <a:srgbClr val="4B4F54"/>
                </a:solidFill>
              </a:rPr>
              <a:t>Etiam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faucibus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placerat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tincidunt</a:t>
            </a:r>
            <a:r>
              <a:rPr lang="en-US" sz="1200" dirty="0">
                <a:solidFill>
                  <a:srgbClr val="4B4F54"/>
                </a:solidFill>
              </a:rPr>
              <a:t>. Ut </a:t>
            </a:r>
            <a:r>
              <a:rPr lang="en-US" sz="1200" dirty="0" err="1">
                <a:solidFill>
                  <a:srgbClr val="4B4F54"/>
                </a:solidFill>
              </a:rPr>
              <a:t>rhoncus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ultrices</a:t>
            </a:r>
            <a:r>
              <a:rPr lang="en-US" sz="1200" dirty="0">
                <a:solidFill>
                  <a:srgbClr val="4B4F54"/>
                </a:solidFill>
              </a:rPr>
              <a:t> mi.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00774B"/>
                </a:solidFill>
              </a:rPr>
              <a:t>Subheading</a:t>
            </a:r>
          </a:p>
          <a:p>
            <a:pPr>
              <a:spcAft>
                <a:spcPts val="1200"/>
              </a:spcAft>
            </a:pPr>
            <a:r>
              <a:rPr lang="en-US" sz="1200" dirty="0" err="1">
                <a:solidFill>
                  <a:srgbClr val="4B4F54"/>
                </a:solidFill>
              </a:rPr>
              <a:t>Vivamus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ultrices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viverra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posuere</a:t>
            </a:r>
            <a:r>
              <a:rPr lang="en-US" sz="1200" dirty="0">
                <a:solidFill>
                  <a:srgbClr val="4B4F54"/>
                </a:solidFill>
              </a:rPr>
              <a:t>. </a:t>
            </a:r>
            <a:r>
              <a:rPr lang="en-US" sz="1200" dirty="0" err="1">
                <a:solidFill>
                  <a:srgbClr val="4B4F54"/>
                </a:solidFill>
              </a:rPr>
              <a:t>Praesent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ultricies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interdum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lacus</a:t>
            </a:r>
            <a:r>
              <a:rPr lang="en-US" sz="1200" dirty="0">
                <a:solidFill>
                  <a:srgbClr val="4B4F54"/>
                </a:solidFill>
              </a:rPr>
              <a:t>. Donec </a:t>
            </a:r>
            <a:r>
              <a:rPr lang="en-US" sz="1200" dirty="0" err="1">
                <a:solidFill>
                  <a:srgbClr val="4B4F54"/>
                </a:solidFill>
              </a:rPr>
              <a:t>egestas</a:t>
            </a:r>
            <a:r>
              <a:rPr lang="en-US" sz="1200" dirty="0">
                <a:solidFill>
                  <a:srgbClr val="4B4F54"/>
                </a:solidFill>
              </a:rPr>
              <a:t>, </a:t>
            </a:r>
            <a:r>
              <a:rPr lang="en-US" sz="1200" dirty="0" err="1">
                <a:solidFill>
                  <a:srgbClr val="4B4F54"/>
                </a:solidFill>
              </a:rPr>
              <a:t>turpis</a:t>
            </a:r>
            <a:r>
              <a:rPr lang="en-US" sz="1200" dirty="0">
                <a:solidFill>
                  <a:srgbClr val="4B4F54"/>
                </a:solidFill>
              </a:rPr>
              <a:t> in </a:t>
            </a:r>
            <a:r>
              <a:rPr lang="en-US" sz="1200" dirty="0" err="1">
                <a:solidFill>
                  <a:srgbClr val="4B4F54"/>
                </a:solidFill>
              </a:rPr>
              <a:t>elementum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fringilla</a:t>
            </a:r>
            <a:r>
              <a:rPr lang="en-US" sz="1200" dirty="0">
                <a:solidFill>
                  <a:srgbClr val="4B4F54"/>
                </a:solidFill>
              </a:rPr>
              <a:t>, </a:t>
            </a:r>
            <a:r>
              <a:rPr lang="en-US" sz="1200" dirty="0" err="1">
                <a:solidFill>
                  <a:srgbClr val="4B4F54"/>
                </a:solidFill>
              </a:rPr>
              <a:t>urna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purus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bibendum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nibh</a:t>
            </a:r>
            <a:r>
              <a:rPr lang="en-US" sz="1200" dirty="0">
                <a:solidFill>
                  <a:srgbClr val="4B4F54"/>
                </a:solidFill>
              </a:rPr>
              <a:t>, at </a:t>
            </a:r>
            <a:r>
              <a:rPr lang="en-US" sz="1200" dirty="0" err="1">
                <a:solidFill>
                  <a:srgbClr val="4B4F54"/>
                </a:solidFill>
              </a:rPr>
              <a:t>dignissim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orci</a:t>
            </a:r>
            <a:r>
              <a:rPr lang="en-US" sz="1200" dirty="0">
                <a:solidFill>
                  <a:srgbClr val="4B4F54"/>
                </a:solidFill>
              </a:rPr>
              <a:t> diam sit </a:t>
            </a:r>
            <a:r>
              <a:rPr lang="en-US" sz="1200" dirty="0" err="1">
                <a:solidFill>
                  <a:srgbClr val="4B4F54"/>
                </a:solidFill>
              </a:rPr>
              <a:t>amet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turpis</a:t>
            </a:r>
            <a:r>
              <a:rPr lang="en-US" sz="1200" dirty="0">
                <a:solidFill>
                  <a:srgbClr val="4B4F54"/>
                </a:solidFill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4B4F54"/>
                </a:solidFill>
              </a:rPr>
              <a:t>This is how bullets could look:</a:t>
            </a:r>
          </a:p>
          <a:p>
            <a:pPr marL="171450" indent="-171450">
              <a:buClr>
                <a:srgbClr val="00774B"/>
              </a:buClr>
              <a:buFont typeface="Wingdings" pitchFamily="2" charset="2"/>
              <a:buChar char="§"/>
            </a:pPr>
            <a:r>
              <a:rPr lang="en-US" sz="1200" dirty="0">
                <a:solidFill>
                  <a:srgbClr val="4B4F54"/>
                </a:solidFill>
              </a:rPr>
              <a:t>Bullet 1</a:t>
            </a:r>
          </a:p>
          <a:p>
            <a:pPr marL="171450" indent="-171450">
              <a:buClr>
                <a:srgbClr val="00774B"/>
              </a:buClr>
              <a:buFont typeface="Wingdings" pitchFamily="2" charset="2"/>
              <a:buChar char="§"/>
            </a:pPr>
            <a:r>
              <a:rPr lang="en-US" sz="1200" dirty="0">
                <a:solidFill>
                  <a:srgbClr val="4B4F54"/>
                </a:solidFill>
              </a:rPr>
              <a:t>Bullet 2</a:t>
            </a:r>
          </a:p>
          <a:p>
            <a:pPr marL="171450" indent="-171450">
              <a:buClr>
                <a:srgbClr val="00774B"/>
              </a:buClr>
              <a:buFont typeface="Wingdings" pitchFamily="2" charset="2"/>
              <a:buChar char="§"/>
            </a:pPr>
            <a:r>
              <a:rPr lang="en-US" sz="1200" dirty="0">
                <a:solidFill>
                  <a:srgbClr val="4B4F54"/>
                </a:solidFill>
              </a:rPr>
              <a:t>Bullet 3</a:t>
            </a:r>
          </a:p>
          <a:p>
            <a:pPr marL="171450" indent="-171450">
              <a:buClr>
                <a:srgbClr val="00774B"/>
              </a:buClr>
              <a:buFont typeface="Wingdings" pitchFamily="2" charset="2"/>
              <a:buChar char="§"/>
            </a:pPr>
            <a:r>
              <a:rPr lang="en-US" sz="1200" dirty="0">
                <a:solidFill>
                  <a:srgbClr val="4B4F54"/>
                </a:solidFill>
              </a:rPr>
              <a:t>Bullet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FBA38D-9194-7DCD-CCCC-E6D1A7A1804B}"/>
              </a:ext>
            </a:extLst>
          </p:cNvPr>
          <p:cNvSpPr txBox="1"/>
          <p:nvPr/>
        </p:nvSpPr>
        <p:spPr>
          <a:xfrm>
            <a:off x="848807" y="3767898"/>
            <a:ext cx="6148643" cy="293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ts val="2200"/>
              </a:lnSpc>
            </a:pPr>
            <a:r>
              <a:rPr lang="en-AU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Street address, Town/Suburb, STATE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Graphic 18" descr="Marker with solid fill">
            <a:extLst>
              <a:ext uri="{FF2B5EF4-FFF2-40B4-BE49-F238E27FC236}">
                <a16:creationId xmlns:a16="http://schemas.microsoft.com/office/drawing/2014/main" id="{394BCDDA-3058-1FA1-1BEE-344E9ABB0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484" y="3753170"/>
            <a:ext cx="319444" cy="293330"/>
          </a:xfrm>
          <a:prstGeom prst="rect">
            <a:avLst/>
          </a:prstGeom>
        </p:spPr>
      </p:pic>
      <p:pic>
        <p:nvPicPr>
          <p:cNvPr id="23" name="Graphic 22" descr="Daily calendar with solid fill">
            <a:extLst>
              <a:ext uri="{FF2B5EF4-FFF2-40B4-BE49-F238E27FC236}">
                <a16:creationId xmlns:a16="http://schemas.microsoft.com/office/drawing/2014/main" id="{5F3B2108-EA29-B635-9124-FA0DB561CF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8986" y="3484637"/>
            <a:ext cx="254440" cy="25444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85E8297-A654-773C-B1AF-DD68751F8964}"/>
              </a:ext>
            </a:extLst>
          </p:cNvPr>
          <p:cNvCxnSpPr>
            <a:cxnSpLocks/>
          </p:cNvCxnSpPr>
          <p:nvPr/>
        </p:nvCxnSpPr>
        <p:spPr>
          <a:xfrm flipH="1">
            <a:off x="358774" y="8606615"/>
            <a:ext cx="6842125" cy="0"/>
          </a:xfrm>
          <a:prstGeom prst="line">
            <a:avLst/>
          </a:prstGeom>
          <a:ln w="28575">
            <a:solidFill>
              <a:srgbClr val="FDB71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087795D-FECC-9024-10BC-B34F6317913A}"/>
              </a:ext>
            </a:extLst>
          </p:cNvPr>
          <p:cNvSpPr/>
          <p:nvPr/>
        </p:nvSpPr>
        <p:spPr>
          <a:xfrm>
            <a:off x="358775" y="8956339"/>
            <a:ext cx="851028" cy="518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Replace support logo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37C2DB-5695-9B31-297C-4E663FB0CEE5}"/>
              </a:ext>
            </a:extLst>
          </p:cNvPr>
          <p:cNvSpPr/>
          <p:nvPr/>
        </p:nvSpPr>
        <p:spPr>
          <a:xfrm>
            <a:off x="1327195" y="8956339"/>
            <a:ext cx="851028" cy="518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Replace support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3A9CCA-8CE0-0370-0337-F66942C311AA}"/>
              </a:ext>
            </a:extLst>
          </p:cNvPr>
          <p:cNvSpPr/>
          <p:nvPr/>
        </p:nvSpPr>
        <p:spPr>
          <a:xfrm>
            <a:off x="2295615" y="8956339"/>
            <a:ext cx="851028" cy="518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Replace support logo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6272D6D-EEFF-F9B5-9A62-2BDDAB90BD79}"/>
              </a:ext>
            </a:extLst>
          </p:cNvPr>
          <p:cNvSpPr txBox="1"/>
          <p:nvPr/>
        </p:nvSpPr>
        <p:spPr>
          <a:xfrm>
            <a:off x="358775" y="8728081"/>
            <a:ext cx="3421062" cy="13716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900" dirty="0">
                <a:solidFill>
                  <a:srgbClr val="4B4F54"/>
                </a:solidFill>
              </a:rPr>
              <a:t>This event is funded by Meat &amp; Livestock Australia with the support of:</a:t>
            </a:r>
            <a:endParaRPr lang="en-US" sz="9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A49B5E-5D6B-43F5-3A4A-EC618E18CA92}"/>
              </a:ext>
            </a:extLst>
          </p:cNvPr>
          <p:cNvSpPr/>
          <p:nvPr/>
        </p:nvSpPr>
        <p:spPr>
          <a:xfrm>
            <a:off x="3146643" y="431660"/>
            <a:ext cx="1838761" cy="7454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Replace with HOST logo</a:t>
            </a:r>
            <a:b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applicable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164F1ED-3870-DC40-649A-034816AA9AF9}"/>
              </a:ext>
            </a:extLst>
          </p:cNvPr>
          <p:cNvSpPr txBox="1"/>
          <p:nvPr/>
        </p:nvSpPr>
        <p:spPr>
          <a:xfrm>
            <a:off x="532946" y="4168276"/>
            <a:ext cx="6478465" cy="14159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Put any disclaimers or additional info here </a:t>
            </a:r>
            <a:r>
              <a:rPr lang="en-US" sz="900" dirty="0" err="1">
                <a:solidFill>
                  <a:schemeClr val="bg1"/>
                </a:solidFill>
              </a:rPr>
              <a:t>eg</a:t>
            </a:r>
            <a:r>
              <a:rPr lang="en-US" sz="900" dirty="0">
                <a:solidFill>
                  <a:schemeClr val="bg1"/>
                </a:solidFill>
              </a:rPr>
              <a:t> COVID-safe rules will apply for this event – please do not attend if you are unwell.</a:t>
            </a:r>
          </a:p>
        </p:txBody>
      </p:sp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C6B82010-CB14-C616-7FF3-B8EFFE008E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484" y="457336"/>
            <a:ext cx="2675630" cy="73733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B6D8A47-A490-8B9F-41CB-ADAFFBFFE12F}"/>
              </a:ext>
            </a:extLst>
          </p:cNvPr>
          <p:cNvSpPr/>
          <p:nvPr/>
        </p:nvSpPr>
        <p:spPr>
          <a:xfrm>
            <a:off x="3257097" y="8956339"/>
            <a:ext cx="851028" cy="518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Replace support logo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BB4BFFD-3768-CA36-BF06-E9B2430D37BB}"/>
              </a:ext>
            </a:extLst>
          </p:cNvPr>
          <p:cNvSpPr/>
          <p:nvPr/>
        </p:nvSpPr>
        <p:spPr>
          <a:xfrm>
            <a:off x="4225517" y="8956339"/>
            <a:ext cx="851028" cy="518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Replace support logo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15F97A7-25F9-AD7E-851F-64B3A522F610}"/>
              </a:ext>
            </a:extLst>
          </p:cNvPr>
          <p:cNvSpPr/>
          <p:nvPr/>
        </p:nvSpPr>
        <p:spPr>
          <a:xfrm>
            <a:off x="5193937" y="8956339"/>
            <a:ext cx="851028" cy="518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Replace support logo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FC54B40-CFCC-2981-6145-97D63D311CD5}"/>
              </a:ext>
            </a:extLst>
          </p:cNvPr>
          <p:cNvSpPr txBox="1"/>
          <p:nvPr/>
        </p:nvSpPr>
        <p:spPr>
          <a:xfrm>
            <a:off x="372027" y="9741260"/>
            <a:ext cx="4717770" cy="24619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rgbClr val="00774B"/>
                </a:solidFill>
              </a:rPr>
              <a:t>For more information:</a:t>
            </a:r>
            <a:endParaRPr lang="en-US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2FB7586-066B-ADE8-230A-FD889761B25C}"/>
              </a:ext>
            </a:extLst>
          </p:cNvPr>
          <p:cNvSpPr txBox="1"/>
          <p:nvPr/>
        </p:nvSpPr>
        <p:spPr>
          <a:xfrm>
            <a:off x="358774" y="10017156"/>
            <a:ext cx="3594183" cy="52209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200" dirty="0">
                <a:solidFill>
                  <a:srgbClr val="4B4F54"/>
                </a:solidFill>
              </a:rPr>
              <a:t>Contact name/company</a:t>
            </a:r>
            <a:br>
              <a:rPr lang="en-US" sz="1200" dirty="0">
                <a:solidFill>
                  <a:srgbClr val="4B4F54"/>
                </a:solidFill>
              </a:rPr>
            </a:br>
            <a:r>
              <a:rPr lang="en-US" sz="1200" dirty="0">
                <a:solidFill>
                  <a:srgbClr val="4B4F54"/>
                </a:solidFill>
              </a:rPr>
              <a:t>Contact phone number</a:t>
            </a:r>
            <a:br>
              <a:rPr lang="en-US" sz="1200" dirty="0">
                <a:solidFill>
                  <a:srgbClr val="4B4F54"/>
                </a:solidFill>
              </a:rPr>
            </a:br>
            <a:r>
              <a:rPr lang="en-US" sz="1200" dirty="0">
                <a:solidFill>
                  <a:srgbClr val="4B4F54"/>
                </a:solidFill>
              </a:rPr>
              <a:t>Contact email address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280FAF-2512-E45B-E6CB-EDFB017305C2}"/>
              </a:ext>
            </a:extLst>
          </p:cNvPr>
          <p:cNvSpPr txBox="1"/>
          <p:nvPr/>
        </p:nvSpPr>
        <p:spPr>
          <a:xfrm>
            <a:off x="3603956" y="10369111"/>
            <a:ext cx="3594183" cy="17013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r"/>
            <a:r>
              <a:rPr lang="en-US" sz="1200" dirty="0">
                <a:solidFill>
                  <a:srgbClr val="4B4F54"/>
                </a:solidFill>
              </a:rPr>
              <a:t>RSVP by [</a:t>
            </a:r>
            <a:r>
              <a:rPr lang="en-US" sz="1200" b="1" dirty="0">
                <a:solidFill>
                  <a:srgbClr val="4B4F54"/>
                </a:solidFill>
              </a:rPr>
              <a:t>Day, month</a:t>
            </a:r>
            <a:r>
              <a:rPr lang="en-US" sz="1200" dirty="0">
                <a:solidFill>
                  <a:srgbClr val="4B4F54"/>
                </a:solidFill>
              </a:rPr>
              <a:t>]</a:t>
            </a:r>
          </a:p>
        </p:txBody>
      </p:sp>
      <p:sp>
        <p:nvSpPr>
          <p:cNvPr id="44" name="Rounded Rectangle 43">
            <a:hlinkClick r:id="rId8"/>
            <a:extLst>
              <a:ext uri="{FF2B5EF4-FFF2-40B4-BE49-F238E27FC236}">
                <a16:creationId xmlns:a16="http://schemas.microsoft.com/office/drawing/2014/main" id="{A7A898E6-F8FA-6F11-E326-CA4A9CFF686F}"/>
              </a:ext>
            </a:extLst>
          </p:cNvPr>
          <p:cNvSpPr/>
          <p:nvPr/>
        </p:nvSpPr>
        <p:spPr>
          <a:xfrm>
            <a:off x="5461824" y="9864357"/>
            <a:ext cx="1739076" cy="413845"/>
          </a:xfrm>
          <a:prstGeom prst="roundRect">
            <a:avLst>
              <a:gd name="adj" fmla="val 50000"/>
            </a:avLst>
          </a:prstGeom>
          <a:solidFill>
            <a:srgbClr val="007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Register here</a:t>
            </a:r>
          </a:p>
        </p:txBody>
      </p:sp>
      <p:pic>
        <p:nvPicPr>
          <p:cNvPr id="45" name="Picture 2">
            <a:extLst>
              <a:ext uri="{FF2B5EF4-FFF2-40B4-BE49-F238E27FC236}">
                <a16:creationId xmlns:a16="http://schemas.microsoft.com/office/drawing/2014/main" id="{8B0A9445-4AA5-AE72-5A73-68DC32F51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/>
          <a:srcRect l="4805" t="20779" r="45898" b="23940"/>
          <a:stretch/>
        </p:blipFill>
        <p:spPr bwMode="auto">
          <a:xfrm>
            <a:off x="3923128" y="5780611"/>
            <a:ext cx="3275011" cy="244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341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BFC14A-D288-3E03-8CC4-AFEEA586DFFF}"/>
              </a:ext>
            </a:extLst>
          </p:cNvPr>
          <p:cNvSpPr txBox="1"/>
          <p:nvPr/>
        </p:nvSpPr>
        <p:spPr>
          <a:xfrm>
            <a:off x="358775" y="1635490"/>
            <a:ext cx="6842125" cy="29224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ts val="4200"/>
              </a:lnSpc>
            </a:pPr>
            <a:r>
              <a:rPr lang="en-AU" sz="2000" b="1" u="none" strike="noStrike" dirty="0">
                <a:solidFill>
                  <a:srgbClr val="00774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Event schedule</a:t>
            </a:r>
            <a:endParaRPr lang="en-US" sz="2000" b="1" dirty="0">
              <a:solidFill>
                <a:srgbClr val="00774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119294C-3CDF-5472-1465-59636733D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190" y="431659"/>
            <a:ext cx="1620000" cy="7454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FD7F9AF-5175-C680-E445-A6D58AF4CF40}"/>
              </a:ext>
            </a:extLst>
          </p:cNvPr>
          <p:cNvSpPr/>
          <p:nvPr/>
        </p:nvSpPr>
        <p:spPr>
          <a:xfrm>
            <a:off x="0" y="9593751"/>
            <a:ext cx="7559675" cy="1188114"/>
          </a:xfrm>
          <a:prstGeom prst="rect">
            <a:avLst/>
          </a:prstGeom>
          <a:solidFill>
            <a:srgbClr val="FDB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A49B5E-5D6B-43F5-3A4A-EC618E18CA92}"/>
              </a:ext>
            </a:extLst>
          </p:cNvPr>
          <p:cNvSpPr/>
          <p:nvPr/>
        </p:nvSpPr>
        <p:spPr>
          <a:xfrm>
            <a:off x="3146643" y="431660"/>
            <a:ext cx="1838761" cy="7454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Replace with HOST logo</a:t>
            </a:r>
            <a:b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applicable</a:t>
            </a:r>
          </a:p>
        </p:txBody>
      </p:sp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C6B82010-CB14-C616-7FF3-B8EFFE008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84" y="457336"/>
            <a:ext cx="2675630" cy="73733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FC54B40-CFCC-2981-6145-97D63D311CD5}"/>
              </a:ext>
            </a:extLst>
          </p:cNvPr>
          <p:cNvSpPr txBox="1"/>
          <p:nvPr/>
        </p:nvSpPr>
        <p:spPr>
          <a:xfrm>
            <a:off x="372027" y="9741260"/>
            <a:ext cx="4717770" cy="24619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rgbClr val="00774B"/>
                </a:solidFill>
              </a:rPr>
              <a:t>For more information:</a:t>
            </a:r>
            <a:endParaRPr lang="en-US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2FB7586-066B-ADE8-230A-FD889761B25C}"/>
              </a:ext>
            </a:extLst>
          </p:cNvPr>
          <p:cNvSpPr txBox="1"/>
          <p:nvPr/>
        </p:nvSpPr>
        <p:spPr>
          <a:xfrm>
            <a:off x="358774" y="10017156"/>
            <a:ext cx="3594183" cy="52209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200" dirty="0">
                <a:solidFill>
                  <a:srgbClr val="4B4F54"/>
                </a:solidFill>
              </a:rPr>
              <a:t>Contact name/company</a:t>
            </a:r>
            <a:br>
              <a:rPr lang="en-US" sz="1200" dirty="0">
                <a:solidFill>
                  <a:srgbClr val="4B4F54"/>
                </a:solidFill>
              </a:rPr>
            </a:br>
            <a:r>
              <a:rPr lang="en-US" sz="1200" dirty="0">
                <a:solidFill>
                  <a:srgbClr val="4B4F54"/>
                </a:solidFill>
              </a:rPr>
              <a:t>Contact phone number</a:t>
            </a:r>
            <a:br>
              <a:rPr lang="en-US" sz="1200" dirty="0">
                <a:solidFill>
                  <a:srgbClr val="4B4F54"/>
                </a:solidFill>
              </a:rPr>
            </a:br>
            <a:r>
              <a:rPr lang="en-US" sz="1200" dirty="0">
                <a:solidFill>
                  <a:srgbClr val="4B4F54"/>
                </a:solidFill>
              </a:rPr>
              <a:t>Contact email address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280FAF-2512-E45B-E6CB-EDFB017305C2}"/>
              </a:ext>
            </a:extLst>
          </p:cNvPr>
          <p:cNvSpPr txBox="1"/>
          <p:nvPr/>
        </p:nvSpPr>
        <p:spPr>
          <a:xfrm>
            <a:off x="3603956" y="10369111"/>
            <a:ext cx="3594183" cy="17013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r"/>
            <a:r>
              <a:rPr lang="en-US" sz="1200" dirty="0">
                <a:solidFill>
                  <a:srgbClr val="4B4F54"/>
                </a:solidFill>
              </a:rPr>
              <a:t>RSVP by [</a:t>
            </a:r>
            <a:r>
              <a:rPr lang="en-US" sz="1200" b="1" dirty="0">
                <a:solidFill>
                  <a:srgbClr val="4B4F54"/>
                </a:solidFill>
              </a:rPr>
              <a:t>Day, month</a:t>
            </a:r>
            <a:r>
              <a:rPr lang="en-US" sz="1200" dirty="0">
                <a:solidFill>
                  <a:srgbClr val="4B4F54"/>
                </a:solidFill>
              </a:rPr>
              <a:t>]</a:t>
            </a:r>
          </a:p>
        </p:txBody>
      </p:sp>
      <p:sp>
        <p:nvSpPr>
          <p:cNvPr id="44" name="Rounded Rectangle 43">
            <a:hlinkClick r:id="rId4"/>
            <a:extLst>
              <a:ext uri="{FF2B5EF4-FFF2-40B4-BE49-F238E27FC236}">
                <a16:creationId xmlns:a16="http://schemas.microsoft.com/office/drawing/2014/main" id="{A7A898E6-F8FA-6F11-E326-CA4A9CFF686F}"/>
              </a:ext>
            </a:extLst>
          </p:cNvPr>
          <p:cNvSpPr/>
          <p:nvPr/>
        </p:nvSpPr>
        <p:spPr>
          <a:xfrm>
            <a:off x="5461824" y="9864357"/>
            <a:ext cx="1739076" cy="413845"/>
          </a:xfrm>
          <a:prstGeom prst="roundRect">
            <a:avLst>
              <a:gd name="adj" fmla="val 50000"/>
            </a:avLst>
          </a:prstGeom>
          <a:solidFill>
            <a:srgbClr val="007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Register here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F566AD5-9098-4B8D-3BC3-4E173B488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251613"/>
              </p:ext>
            </p:extLst>
          </p:nvPr>
        </p:nvGraphicFramePr>
        <p:xfrm>
          <a:off x="358773" y="2075239"/>
          <a:ext cx="6839366" cy="417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5643">
                  <a:extLst>
                    <a:ext uri="{9D8B030D-6E8A-4147-A177-3AD203B41FA5}">
                      <a16:colId xmlns:a16="http://schemas.microsoft.com/office/drawing/2014/main" val="2456941606"/>
                    </a:ext>
                  </a:extLst>
                </a:gridCol>
                <a:gridCol w="5453723">
                  <a:extLst>
                    <a:ext uri="{9D8B030D-6E8A-4147-A177-3AD203B41FA5}">
                      <a16:colId xmlns:a16="http://schemas.microsoft.com/office/drawing/2014/main" val="17140114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774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9:40am</a:t>
                      </a:r>
                      <a:endParaRPr lang="en-AU" sz="1200" b="1" dirty="0">
                        <a:solidFill>
                          <a:srgbClr val="00774B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1160" marR="101160" marT="101160" marB="1011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7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7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Arrive and grab a coffee</a:t>
                      </a:r>
                      <a:b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200" i="1" kern="1200" dirty="0">
                          <a:solidFill>
                            <a:srgbClr val="0077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Anvil Brewing Co. Mansfield</a:t>
                      </a:r>
                      <a:r>
                        <a:rPr lang="en-AU" sz="1200" i="1" dirty="0">
                          <a:solidFill>
                            <a:srgbClr val="00774B"/>
                          </a:solidFill>
                          <a:effectLst/>
                        </a:rPr>
                        <a:t> </a:t>
                      </a:r>
                      <a:endParaRPr lang="en-AU" sz="1200" i="1" dirty="0">
                        <a:solidFill>
                          <a:srgbClr val="00774B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1160" marR="101160" marT="101160" marB="1011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7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7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2040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774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10:00am</a:t>
                      </a:r>
                      <a:endParaRPr lang="en-AU" sz="1200" b="1" dirty="0">
                        <a:solidFill>
                          <a:srgbClr val="00774B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1160" marR="101160" marT="101160" marB="1011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7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7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Welcome, introductions and PDS overview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i="1" kern="1200" dirty="0">
                          <a:solidFill>
                            <a:srgbClr val="0077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Matt Mahoney - </a:t>
                      </a:r>
                      <a:r>
                        <a:rPr lang="en-GB" sz="1200" i="1" kern="1200" dirty="0" err="1">
                          <a:solidFill>
                            <a:srgbClr val="0077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Agridome</a:t>
                      </a:r>
                      <a:r>
                        <a:rPr lang="en-GB" sz="1200" i="1" kern="1200" dirty="0">
                          <a:solidFill>
                            <a:srgbClr val="0077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Consultancy</a:t>
                      </a:r>
                      <a:r>
                        <a:rPr lang="en-AU" sz="1200" i="1" dirty="0">
                          <a:solidFill>
                            <a:srgbClr val="00774B"/>
                          </a:solidFill>
                          <a:effectLst/>
                        </a:rPr>
                        <a:t> </a:t>
                      </a:r>
                      <a:endParaRPr lang="en-AU" sz="1200" i="1" dirty="0">
                        <a:solidFill>
                          <a:srgbClr val="00774B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1160" marR="101160" marT="101160" marB="1011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7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7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0981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774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10:40am</a:t>
                      </a:r>
                      <a:endParaRPr lang="en-AU" sz="1200" b="1" dirty="0">
                        <a:solidFill>
                          <a:srgbClr val="00774B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1160" marR="101160" marT="101160" marB="1011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7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7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 the use of the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Feralscan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App help with Predator Control?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i="1" kern="1200" dirty="0">
                          <a:solidFill>
                            <a:srgbClr val="0077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Greg Mifsud – Centre for Invasive Species</a:t>
                      </a:r>
                      <a:r>
                        <a:rPr lang="en-AU" sz="1200" b="0" i="1" dirty="0">
                          <a:solidFill>
                            <a:srgbClr val="00774B"/>
                          </a:solidFill>
                          <a:effectLst/>
                        </a:rPr>
                        <a:t> </a:t>
                      </a:r>
                      <a:endParaRPr lang="en-AU" sz="1200" b="0" i="1" dirty="0">
                        <a:solidFill>
                          <a:srgbClr val="00774B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1160" marR="101160" marT="101160" marB="1011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7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7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1255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774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11:30am</a:t>
                      </a:r>
                      <a:endParaRPr lang="en-AU" sz="1200" b="1" dirty="0">
                        <a:solidFill>
                          <a:srgbClr val="00774B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1160" marR="101160" marT="101160" marB="1011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7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7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Wild Dog management in Mansfield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i="1" kern="1200" dirty="0">
                          <a:solidFill>
                            <a:srgbClr val="0077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David Klippel – Senior Wild Dog Controller Mansfield</a:t>
                      </a:r>
                      <a:r>
                        <a:rPr lang="en-AU" sz="1200" b="0" i="1" dirty="0">
                          <a:solidFill>
                            <a:srgbClr val="00774B"/>
                          </a:solidFill>
                          <a:effectLst/>
                        </a:rPr>
                        <a:t> </a:t>
                      </a:r>
                      <a:endParaRPr lang="en-AU" sz="1200" b="0" i="1" dirty="0">
                        <a:solidFill>
                          <a:srgbClr val="00774B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1160" marR="101160" marT="101160" marB="1011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7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7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536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0774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12:00 – 1.00pm</a:t>
                      </a:r>
                      <a:endParaRPr lang="en-AU" sz="1200" b="1" dirty="0">
                        <a:solidFill>
                          <a:srgbClr val="00774B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1160" marR="101160" marT="101160" marB="1011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7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7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71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774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Lunch</a:t>
                      </a:r>
                      <a:endParaRPr lang="en-AU" sz="1200" dirty="0">
                        <a:solidFill>
                          <a:srgbClr val="00774B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1160" marR="101160" marT="101160" marB="1011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7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7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71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800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774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1:15pm</a:t>
                      </a:r>
                      <a:endParaRPr lang="en-AU" sz="1200" b="1" dirty="0">
                        <a:solidFill>
                          <a:srgbClr val="00774B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1160" marR="101160" marT="101160" marB="1011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7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7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Night Vision and Thermal Optics – The best equipment available on the market today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i="1" kern="1200" dirty="0">
                          <a:solidFill>
                            <a:srgbClr val="0077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Shane </a:t>
                      </a:r>
                      <a:r>
                        <a:rPr lang="en-GB" sz="1200" i="1" kern="1200" dirty="0" err="1">
                          <a:solidFill>
                            <a:srgbClr val="0077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Kirley</a:t>
                      </a:r>
                      <a:r>
                        <a:rPr lang="en-GB" sz="1200" i="1" kern="1200" dirty="0">
                          <a:solidFill>
                            <a:srgbClr val="00774B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Mansfield Hunting &amp; Fishing</a:t>
                      </a:r>
                      <a:r>
                        <a:rPr lang="en-AU" sz="1200" i="1" dirty="0">
                          <a:solidFill>
                            <a:srgbClr val="00774B"/>
                          </a:solidFill>
                          <a:effectLst/>
                        </a:rPr>
                        <a:t> </a:t>
                      </a:r>
                      <a:endParaRPr lang="en-AU" sz="1200" i="1" dirty="0">
                        <a:solidFill>
                          <a:srgbClr val="00774B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1160" marR="101160" marT="101160" marB="1011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7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7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732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774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2.00pm</a:t>
                      </a:r>
                      <a:endParaRPr lang="en-AU" sz="1200" b="1" dirty="0">
                        <a:solidFill>
                          <a:srgbClr val="00774B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1160" marR="101160" marT="101160" marB="1011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7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7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Input into future wild dog/predator control – mapping exercise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David Klippel – Senior Wild Dog Controller Mansfield</a:t>
                      </a:r>
                      <a:r>
                        <a:rPr lang="en-AU" sz="1200" i="1" dirty="0">
                          <a:effectLst/>
                        </a:rPr>
                        <a:t> </a:t>
                      </a:r>
                      <a:endParaRPr lang="en-AU" sz="1200" i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1160" marR="101160" marT="101160" marB="1011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7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7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799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774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2:30pm</a:t>
                      </a:r>
                      <a:endParaRPr lang="en-AU" sz="1200" b="1" dirty="0">
                        <a:solidFill>
                          <a:srgbClr val="00774B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1160" marR="101160" marT="101160" marB="10116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7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7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774B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Meeting close/depart home</a:t>
                      </a:r>
                      <a:endParaRPr lang="en-AU" sz="1200" i="1" dirty="0">
                        <a:solidFill>
                          <a:srgbClr val="00774B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101160" marR="101160" marT="101160" marB="10116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77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7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847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458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F89F182-CFE3-1454-25A1-EC7D19477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7399" r="8237" b="15752"/>
          <a:stretch/>
        </p:blipFill>
        <p:spPr bwMode="auto">
          <a:xfrm>
            <a:off x="0" y="12848"/>
            <a:ext cx="7559675" cy="42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ADB0CA6-45C8-5293-6EB9-68509CFA031D}"/>
              </a:ext>
            </a:extLst>
          </p:cNvPr>
          <p:cNvSpPr/>
          <p:nvPr/>
        </p:nvSpPr>
        <p:spPr>
          <a:xfrm>
            <a:off x="0" y="1782157"/>
            <a:ext cx="7559675" cy="2436001"/>
          </a:xfrm>
          <a:prstGeom prst="rect">
            <a:avLst/>
          </a:prstGeom>
          <a:gradFill>
            <a:gsLst>
              <a:gs pos="0">
                <a:srgbClr val="00774B">
                  <a:alpha val="0"/>
                  <a:lumMod val="0"/>
                </a:srgbClr>
              </a:gs>
              <a:gs pos="100000">
                <a:srgbClr val="00774B">
                  <a:lumMod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BFC14A-D288-3E03-8CC4-AFEEA586DFFF}"/>
              </a:ext>
            </a:extLst>
          </p:cNvPr>
          <p:cNvSpPr txBox="1"/>
          <p:nvPr/>
        </p:nvSpPr>
        <p:spPr>
          <a:xfrm>
            <a:off x="358775" y="1534332"/>
            <a:ext cx="6842125" cy="120157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ts val="4200"/>
              </a:lnSpc>
            </a:pPr>
            <a:r>
              <a:rPr lang="en-AU" sz="4000" b="1" u="none" strike="noStrike" dirty="0">
                <a:solidFill>
                  <a:srgbClr val="FDB71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Project/event name</a:t>
            </a:r>
            <a:endParaRPr lang="en-US" sz="4000" b="1" dirty="0">
              <a:solidFill>
                <a:srgbClr val="FDB71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B0E8AC0D-290B-BE50-5DFD-CD4BA9BB1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900" y="441665"/>
            <a:ext cx="1620000" cy="7354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119294C-3CDF-5472-1465-59636733D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642" y="431659"/>
            <a:ext cx="1620000" cy="7454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FD7F9AF-5175-C680-E445-A6D58AF4CF40}"/>
              </a:ext>
            </a:extLst>
          </p:cNvPr>
          <p:cNvSpPr/>
          <p:nvPr/>
        </p:nvSpPr>
        <p:spPr>
          <a:xfrm>
            <a:off x="0" y="9593751"/>
            <a:ext cx="7559675" cy="1188114"/>
          </a:xfrm>
          <a:prstGeom prst="rect">
            <a:avLst/>
          </a:prstGeom>
          <a:solidFill>
            <a:srgbClr val="FDB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BD080F-31F8-DEC0-F039-919EE7F5EB17}"/>
              </a:ext>
            </a:extLst>
          </p:cNvPr>
          <p:cNvSpPr txBox="1"/>
          <p:nvPr/>
        </p:nvSpPr>
        <p:spPr>
          <a:xfrm>
            <a:off x="358775" y="2837369"/>
            <a:ext cx="6842125" cy="3564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AU" sz="24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Subheading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49FF64-A6E4-7A3D-3001-ACAD0FBE83E3}"/>
              </a:ext>
            </a:extLst>
          </p:cNvPr>
          <p:cNvSpPr/>
          <p:nvPr/>
        </p:nvSpPr>
        <p:spPr>
          <a:xfrm>
            <a:off x="358774" y="3340914"/>
            <a:ext cx="6842125" cy="1110273"/>
          </a:xfrm>
          <a:prstGeom prst="rect">
            <a:avLst/>
          </a:prstGeom>
          <a:solidFill>
            <a:srgbClr val="007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17106E-82C6-CCEF-CA77-0CB9CD07499C}"/>
              </a:ext>
            </a:extLst>
          </p:cNvPr>
          <p:cNvSpPr txBox="1"/>
          <p:nvPr/>
        </p:nvSpPr>
        <p:spPr>
          <a:xfrm>
            <a:off x="848807" y="3487630"/>
            <a:ext cx="6148644" cy="26997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AU" sz="1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Day Month, Year </a:t>
            </a:r>
            <a:r>
              <a:rPr lang="en-AU" sz="1600" b="1" u="none" strike="noStrike" dirty="0">
                <a:solidFill>
                  <a:srgbClr val="FDB71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AU" sz="1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[00.00am]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BF2353-E465-4DBA-33F6-19785E2929B3}"/>
              </a:ext>
            </a:extLst>
          </p:cNvPr>
          <p:cNvSpPr txBox="1"/>
          <p:nvPr/>
        </p:nvSpPr>
        <p:spPr>
          <a:xfrm>
            <a:off x="358775" y="4608162"/>
            <a:ext cx="6842126" cy="2469532"/>
          </a:xfrm>
          <a:prstGeom prst="rect">
            <a:avLst/>
          </a:prstGeom>
          <a:noFill/>
        </p:spPr>
        <p:txBody>
          <a:bodyPr wrap="square" lIns="0" tIns="0" rIns="0" bIns="0" numCol="2" spcCol="36000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00774B"/>
                </a:solidFill>
              </a:rPr>
              <a:t>Subheading</a:t>
            </a:r>
          </a:p>
          <a:p>
            <a:pPr>
              <a:spcAft>
                <a:spcPts val="1200"/>
              </a:spcAft>
            </a:pPr>
            <a:r>
              <a:rPr lang="en-US" sz="1200" dirty="0">
                <a:solidFill>
                  <a:srgbClr val="4B4F54"/>
                </a:solidFill>
              </a:rPr>
              <a:t>Lorem ipsum dolor sit </a:t>
            </a:r>
            <a:r>
              <a:rPr lang="en-US" sz="1200" dirty="0" err="1">
                <a:solidFill>
                  <a:srgbClr val="4B4F54"/>
                </a:solidFill>
              </a:rPr>
              <a:t>amet</a:t>
            </a:r>
            <a:r>
              <a:rPr lang="en-US" sz="1200" dirty="0">
                <a:solidFill>
                  <a:srgbClr val="4B4F54"/>
                </a:solidFill>
              </a:rPr>
              <a:t>, </a:t>
            </a:r>
            <a:r>
              <a:rPr lang="en-US" sz="1200" dirty="0" err="1">
                <a:solidFill>
                  <a:srgbClr val="4B4F54"/>
                </a:solidFill>
              </a:rPr>
              <a:t>consectetur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adipiscing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elit</a:t>
            </a:r>
            <a:r>
              <a:rPr lang="en-US" sz="1200" dirty="0">
                <a:solidFill>
                  <a:srgbClr val="4B4F54"/>
                </a:solidFill>
              </a:rPr>
              <a:t>. </a:t>
            </a:r>
            <a:r>
              <a:rPr lang="en-US" sz="1200" dirty="0" err="1">
                <a:solidFill>
                  <a:srgbClr val="4B4F54"/>
                </a:solidFill>
              </a:rPr>
              <a:t>Vivamus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tempor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eu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est</a:t>
            </a:r>
            <a:r>
              <a:rPr lang="en-US" sz="1200" dirty="0">
                <a:solidFill>
                  <a:srgbClr val="4B4F54"/>
                </a:solidFill>
              </a:rPr>
              <a:t> vel pulvinar. </a:t>
            </a:r>
            <a:r>
              <a:rPr lang="en-US" sz="1200" dirty="0" err="1">
                <a:solidFill>
                  <a:srgbClr val="4B4F54"/>
                </a:solidFill>
              </a:rPr>
              <a:t>Vivamus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ultrices</a:t>
            </a:r>
            <a:r>
              <a:rPr lang="en-US" sz="1200" dirty="0">
                <a:solidFill>
                  <a:srgbClr val="4B4F54"/>
                </a:solidFill>
              </a:rPr>
              <a:t> pulvinar </a:t>
            </a:r>
            <a:r>
              <a:rPr lang="en-US" sz="1200" dirty="0" err="1">
                <a:solidFill>
                  <a:srgbClr val="4B4F54"/>
                </a:solidFill>
              </a:rPr>
              <a:t>lectus</a:t>
            </a:r>
            <a:r>
              <a:rPr lang="en-US" sz="1200" dirty="0">
                <a:solidFill>
                  <a:srgbClr val="4B4F54"/>
                </a:solidFill>
              </a:rPr>
              <a:t>, non </a:t>
            </a:r>
            <a:r>
              <a:rPr lang="en-US" sz="1200" dirty="0" err="1">
                <a:solidFill>
                  <a:srgbClr val="4B4F54"/>
                </a:solidFill>
              </a:rPr>
              <a:t>consectetur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mauris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feugiat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nec</a:t>
            </a:r>
            <a:r>
              <a:rPr lang="en-US" sz="1200" dirty="0">
                <a:solidFill>
                  <a:srgbClr val="4B4F54"/>
                </a:solidFill>
              </a:rPr>
              <a:t>. </a:t>
            </a:r>
            <a:r>
              <a:rPr lang="en-US" sz="1200" dirty="0" err="1">
                <a:solidFill>
                  <a:srgbClr val="4B4F54"/>
                </a:solidFill>
              </a:rPr>
              <a:t>Mauris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quis</a:t>
            </a:r>
            <a:r>
              <a:rPr lang="en-US" sz="1200" dirty="0">
                <a:solidFill>
                  <a:srgbClr val="4B4F54"/>
                </a:solidFill>
              </a:rPr>
              <a:t> lacinia </a:t>
            </a:r>
            <a:r>
              <a:rPr lang="en-US" sz="1200" dirty="0" err="1">
                <a:solidFill>
                  <a:srgbClr val="4B4F54"/>
                </a:solidFill>
              </a:rPr>
              <a:t>enim</a:t>
            </a:r>
            <a:r>
              <a:rPr lang="en-US" sz="1200" dirty="0">
                <a:solidFill>
                  <a:srgbClr val="4B4F54"/>
                </a:solidFill>
              </a:rPr>
              <a:t>. Donec </a:t>
            </a:r>
            <a:r>
              <a:rPr lang="en-US" sz="1200" dirty="0" err="1">
                <a:solidFill>
                  <a:srgbClr val="4B4F54"/>
                </a:solidFill>
              </a:rPr>
              <a:t>nunc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mauris</a:t>
            </a:r>
            <a:r>
              <a:rPr lang="en-US" sz="1200" dirty="0">
                <a:solidFill>
                  <a:srgbClr val="4B4F54"/>
                </a:solidFill>
              </a:rPr>
              <a:t>, </a:t>
            </a:r>
            <a:r>
              <a:rPr lang="en-US" sz="1200" dirty="0" err="1">
                <a:solidFill>
                  <a:srgbClr val="4B4F54"/>
                </a:solidFill>
              </a:rPr>
              <a:t>scelerisque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ut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sem</a:t>
            </a:r>
            <a:r>
              <a:rPr lang="en-US" sz="1200" dirty="0">
                <a:solidFill>
                  <a:srgbClr val="4B4F54"/>
                </a:solidFill>
              </a:rPr>
              <a:t> id, </a:t>
            </a:r>
            <a:r>
              <a:rPr lang="en-US" sz="1200" dirty="0" err="1">
                <a:solidFill>
                  <a:srgbClr val="4B4F54"/>
                </a:solidFill>
              </a:rPr>
              <a:t>rutrum</a:t>
            </a:r>
            <a:r>
              <a:rPr lang="en-US" sz="1200" dirty="0">
                <a:solidFill>
                  <a:srgbClr val="4B4F54"/>
                </a:solidFill>
              </a:rPr>
              <a:t> fermentum </a:t>
            </a:r>
            <a:r>
              <a:rPr lang="en-US" sz="1200" dirty="0" err="1">
                <a:solidFill>
                  <a:srgbClr val="4B4F54"/>
                </a:solidFill>
              </a:rPr>
              <a:t>felis</a:t>
            </a:r>
            <a:r>
              <a:rPr lang="en-US" sz="1200" dirty="0">
                <a:solidFill>
                  <a:srgbClr val="4B4F54"/>
                </a:solidFill>
              </a:rPr>
              <a:t>. Aenean </a:t>
            </a:r>
            <a:r>
              <a:rPr lang="en-US" sz="1200" dirty="0" err="1">
                <a:solidFill>
                  <a:srgbClr val="4B4F54"/>
                </a:solidFill>
              </a:rPr>
              <a:t>vehicula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efficitur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augue</a:t>
            </a:r>
            <a:r>
              <a:rPr lang="en-US" sz="1200" dirty="0">
                <a:solidFill>
                  <a:srgbClr val="4B4F54"/>
                </a:solidFill>
              </a:rPr>
              <a:t> et </a:t>
            </a:r>
            <a:r>
              <a:rPr lang="en-US" sz="1200" dirty="0" err="1">
                <a:solidFill>
                  <a:srgbClr val="4B4F54"/>
                </a:solidFill>
              </a:rPr>
              <a:t>sagittis</a:t>
            </a:r>
            <a:r>
              <a:rPr lang="en-US" sz="1200" dirty="0">
                <a:solidFill>
                  <a:srgbClr val="4B4F54"/>
                </a:solidFill>
              </a:rPr>
              <a:t>. Aenean in ex </a:t>
            </a:r>
            <a:r>
              <a:rPr lang="en-US" sz="1200" dirty="0" err="1">
                <a:solidFill>
                  <a:srgbClr val="4B4F54"/>
                </a:solidFill>
              </a:rPr>
              <a:t>iaculis</a:t>
            </a:r>
            <a:r>
              <a:rPr lang="en-US" sz="1200" dirty="0">
                <a:solidFill>
                  <a:srgbClr val="4B4F54"/>
                </a:solidFill>
              </a:rPr>
              <a:t>, </a:t>
            </a:r>
            <a:r>
              <a:rPr lang="en-US" sz="1200" dirty="0" err="1">
                <a:solidFill>
                  <a:srgbClr val="4B4F54"/>
                </a:solidFill>
              </a:rPr>
              <a:t>pretium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metus</a:t>
            </a:r>
            <a:r>
              <a:rPr lang="en-US" sz="1200" dirty="0">
                <a:solidFill>
                  <a:srgbClr val="4B4F54"/>
                </a:solidFill>
              </a:rPr>
              <a:t> sed, </a:t>
            </a:r>
            <a:r>
              <a:rPr lang="en-US" sz="1200" dirty="0" err="1">
                <a:solidFill>
                  <a:srgbClr val="4B4F54"/>
                </a:solidFill>
              </a:rPr>
              <a:t>malesuada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neque</a:t>
            </a:r>
            <a:r>
              <a:rPr lang="en-US" sz="1200" dirty="0">
                <a:solidFill>
                  <a:srgbClr val="4B4F54"/>
                </a:solidFill>
              </a:rPr>
              <a:t>. In nisi </a:t>
            </a:r>
            <a:r>
              <a:rPr lang="en-US" sz="1200" dirty="0" err="1">
                <a:solidFill>
                  <a:srgbClr val="4B4F54"/>
                </a:solidFill>
              </a:rPr>
              <a:t>erat</a:t>
            </a:r>
            <a:r>
              <a:rPr lang="en-US" sz="1200" dirty="0">
                <a:solidFill>
                  <a:srgbClr val="4B4F54"/>
                </a:solidFill>
              </a:rPr>
              <a:t>, </a:t>
            </a:r>
            <a:r>
              <a:rPr lang="en-US" sz="1200" dirty="0" err="1">
                <a:solidFill>
                  <a:srgbClr val="4B4F54"/>
                </a:solidFill>
              </a:rPr>
              <a:t>dignissim</a:t>
            </a:r>
            <a:r>
              <a:rPr lang="en-US" sz="1200" dirty="0">
                <a:solidFill>
                  <a:srgbClr val="4B4F54"/>
                </a:solidFill>
              </a:rPr>
              <a:t> et </a:t>
            </a:r>
            <a:r>
              <a:rPr lang="en-US" sz="1200" dirty="0" err="1">
                <a:solidFill>
                  <a:srgbClr val="4B4F54"/>
                </a:solidFill>
              </a:rPr>
              <a:t>pretium</a:t>
            </a:r>
            <a:r>
              <a:rPr lang="en-US" sz="1200" dirty="0">
                <a:solidFill>
                  <a:srgbClr val="4B4F54"/>
                </a:solidFill>
              </a:rPr>
              <a:t> in, </a:t>
            </a:r>
            <a:r>
              <a:rPr lang="en-US" sz="1200" dirty="0" err="1">
                <a:solidFill>
                  <a:srgbClr val="4B4F54"/>
                </a:solidFill>
              </a:rPr>
              <a:t>euismod</a:t>
            </a:r>
            <a:r>
              <a:rPr lang="en-US" sz="1200" dirty="0">
                <a:solidFill>
                  <a:srgbClr val="4B4F54"/>
                </a:solidFill>
              </a:rPr>
              <a:t> sit </a:t>
            </a:r>
            <a:r>
              <a:rPr lang="en-US" sz="1200" dirty="0" err="1">
                <a:solidFill>
                  <a:srgbClr val="4B4F54"/>
                </a:solidFill>
              </a:rPr>
              <a:t>amet</a:t>
            </a:r>
            <a:r>
              <a:rPr lang="en-US" sz="1200" dirty="0">
                <a:solidFill>
                  <a:srgbClr val="4B4F54"/>
                </a:solidFill>
              </a:rPr>
              <a:t> ex. Morbi </a:t>
            </a:r>
            <a:r>
              <a:rPr lang="en-US" sz="1200" dirty="0" err="1">
                <a:solidFill>
                  <a:srgbClr val="4B4F54"/>
                </a:solidFill>
              </a:rPr>
              <a:t>hendrerit</a:t>
            </a:r>
            <a:r>
              <a:rPr lang="en-US" sz="1200" dirty="0">
                <a:solidFill>
                  <a:srgbClr val="4B4F54"/>
                </a:solidFill>
              </a:rPr>
              <a:t> fermentum </a:t>
            </a:r>
            <a:r>
              <a:rPr lang="en-US" sz="1200" dirty="0" err="1">
                <a:solidFill>
                  <a:srgbClr val="4B4F54"/>
                </a:solidFill>
              </a:rPr>
              <a:t>pellentesque</a:t>
            </a:r>
            <a:r>
              <a:rPr lang="en-US" sz="1200" dirty="0">
                <a:solidFill>
                  <a:srgbClr val="4B4F54"/>
                </a:solidFill>
              </a:rPr>
              <a:t>. Integer </a:t>
            </a:r>
            <a:r>
              <a:rPr lang="en-US" sz="1200" dirty="0" err="1">
                <a:solidFill>
                  <a:srgbClr val="4B4F54"/>
                </a:solidFill>
              </a:rPr>
              <a:t>ornare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purus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quis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nulla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dapibus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commodo</a:t>
            </a:r>
            <a:r>
              <a:rPr lang="en-US" sz="1200" dirty="0">
                <a:solidFill>
                  <a:srgbClr val="4B4F54"/>
                </a:solidFill>
              </a:rPr>
              <a:t>. </a:t>
            </a:r>
            <a:r>
              <a:rPr lang="en-US" sz="1200" dirty="0" err="1">
                <a:solidFill>
                  <a:srgbClr val="4B4F54"/>
                </a:solidFill>
              </a:rPr>
              <a:t>Etiam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faucibus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placerat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tincidunt</a:t>
            </a:r>
            <a:r>
              <a:rPr lang="en-US" sz="1200" dirty="0">
                <a:solidFill>
                  <a:srgbClr val="4B4F54"/>
                </a:solidFill>
              </a:rPr>
              <a:t>. Ut </a:t>
            </a:r>
            <a:r>
              <a:rPr lang="en-US" sz="1200" dirty="0" err="1">
                <a:solidFill>
                  <a:srgbClr val="4B4F54"/>
                </a:solidFill>
              </a:rPr>
              <a:t>rhoncus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ultrices</a:t>
            </a:r>
            <a:r>
              <a:rPr lang="en-US" sz="1200" dirty="0">
                <a:solidFill>
                  <a:srgbClr val="4B4F54"/>
                </a:solidFill>
              </a:rPr>
              <a:t> mi.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00774B"/>
                </a:solidFill>
              </a:rPr>
              <a:t>Subheading</a:t>
            </a:r>
          </a:p>
          <a:p>
            <a:pPr>
              <a:spcAft>
                <a:spcPts val="1200"/>
              </a:spcAft>
            </a:pPr>
            <a:r>
              <a:rPr lang="en-US" sz="1200" dirty="0" err="1">
                <a:solidFill>
                  <a:srgbClr val="4B4F54"/>
                </a:solidFill>
              </a:rPr>
              <a:t>Vivamus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ultrices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viverra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posuere</a:t>
            </a:r>
            <a:r>
              <a:rPr lang="en-US" sz="1200" dirty="0">
                <a:solidFill>
                  <a:srgbClr val="4B4F54"/>
                </a:solidFill>
              </a:rPr>
              <a:t>. </a:t>
            </a:r>
            <a:r>
              <a:rPr lang="en-US" sz="1200" dirty="0" err="1">
                <a:solidFill>
                  <a:srgbClr val="4B4F54"/>
                </a:solidFill>
              </a:rPr>
              <a:t>Praesent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ultricies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interdum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lacus</a:t>
            </a:r>
            <a:r>
              <a:rPr lang="en-US" sz="1200" dirty="0">
                <a:solidFill>
                  <a:srgbClr val="4B4F54"/>
                </a:solidFill>
              </a:rPr>
              <a:t>. Donec </a:t>
            </a:r>
            <a:r>
              <a:rPr lang="en-US" sz="1200" dirty="0" err="1">
                <a:solidFill>
                  <a:srgbClr val="4B4F54"/>
                </a:solidFill>
              </a:rPr>
              <a:t>egestas</a:t>
            </a:r>
            <a:r>
              <a:rPr lang="en-US" sz="1200" dirty="0">
                <a:solidFill>
                  <a:srgbClr val="4B4F54"/>
                </a:solidFill>
              </a:rPr>
              <a:t>, </a:t>
            </a:r>
            <a:r>
              <a:rPr lang="en-US" sz="1200" dirty="0" err="1">
                <a:solidFill>
                  <a:srgbClr val="4B4F54"/>
                </a:solidFill>
              </a:rPr>
              <a:t>turpis</a:t>
            </a:r>
            <a:r>
              <a:rPr lang="en-US" sz="1200" dirty="0">
                <a:solidFill>
                  <a:srgbClr val="4B4F54"/>
                </a:solidFill>
              </a:rPr>
              <a:t> in </a:t>
            </a:r>
            <a:r>
              <a:rPr lang="en-US" sz="1200" dirty="0" err="1">
                <a:solidFill>
                  <a:srgbClr val="4B4F54"/>
                </a:solidFill>
              </a:rPr>
              <a:t>elementum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fringilla</a:t>
            </a:r>
            <a:r>
              <a:rPr lang="en-US" sz="1200" dirty="0">
                <a:solidFill>
                  <a:srgbClr val="4B4F54"/>
                </a:solidFill>
              </a:rPr>
              <a:t>, </a:t>
            </a:r>
            <a:r>
              <a:rPr lang="en-US" sz="1200" dirty="0" err="1">
                <a:solidFill>
                  <a:srgbClr val="4B4F54"/>
                </a:solidFill>
              </a:rPr>
              <a:t>urna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purus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bibendum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nibh</a:t>
            </a:r>
            <a:r>
              <a:rPr lang="en-US" sz="1200" dirty="0">
                <a:solidFill>
                  <a:srgbClr val="4B4F54"/>
                </a:solidFill>
              </a:rPr>
              <a:t>, at </a:t>
            </a:r>
            <a:r>
              <a:rPr lang="en-US" sz="1200" dirty="0" err="1">
                <a:solidFill>
                  <a:srgbClr val="4B4F54"/>
                </a:solidFill>
              </a:rPr>
              <a:t>dignissim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orci</a:t>
            </a:r>
            <a:r>
              <a:rPr lang="en-US" sz="1200" dirty="0">
                <a:solidFill>
                  <a:srgbClr val="4B4F54"/>
                </a:solidFill>
              </a:rPr>
              <a:t> diam sit </a:t>
            </a:r>
            <a:r>
              <a:rPr lang="en-US" sz="1200" dirty="0" err="1">
                <a:solidFill>
                  <a:srgbClr val="4B4F54"/>
                </a:solidFill>
              </a:rPr>
              <a:t>amet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turpis</a:t>
            </a:r>
            <a:r>
              <a:rPr lang="en-US" sz="1200" dirty="0">
                <a:solidFill>
                  <a:srgbClr val="4B4F54"/>
                </a:solidFill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4B4F54"/>
                </a:solidFill>
              </a:rPr>
              <a:t>This is how bullets could look:</a:t>
            </a:r>
          </a:p>
          <a:p>
            <a:pPr marL="171450" indent="-171450">
              <a:buClr>
                <a:srgbClr val="00774B"/>
              </a:buClr>
              <a:buFont typeface="Wingdings" pitchFamily="2" charset="2"/>
              <a:buChar char="§"/>
            </a:pPr>
            <a:r>
              <a:rPr lang="en-US" sz="1200" dirty="0">
                <a:solidFill>
                  <a:srgbClr val="4B4F54"/>
                </a:solidFill>
              </a:rPr>
              <a:t>Bullet 1</a:t>
            </a:r>
          </a:p>
          <a:p>
            <a:pPr marL="171450" indent="-171450">
              <a:buClr>
                <a:srgbClr val="00774B"/>
              </a:buClr>
              <a:buFont typeface="Wingdings" pitchFamily="2" charset="2"/>
              <a:buChar char="§"/>
            </a:pPr>
            <a:r>
              <a:rPr lang="en-US" sz="1200" dirty="0">
                <a:solidFill>
                  <a:srgbClr val="4B4F54"/>
                </a:solidFill>
              </a:rPr>
              <a:t>Bullet 2</a:t>
            </a:r>
          </a:p>
          <a:p>
            <a:pPr marL="171450" indent="-171450">
              <a:buClr>
                <a:srgbClr val="00774B"/>
              </a:buClr>
              <a:buFont typeface="Wingdings" pitchFamily="2" charset="2"/>
              <a:buChar char="§"/>
            </a:pPr>
            <a:r>
              <a:rPr lang="en-US" sz="1200" dirty="0">
                <a:solidFill>
                  <a:srgbClr val="4B4F54"/>
                </a:solidFill>
              </a:rPr>
              <a:t>Bullet 3</a:t>
            </a:r>
          </a:p>
          <a:p>
            <a:pPr marL="171450" indent="-171450">
              <a:buClr>
                <a:srgbClr val="00774B"/>
              </a:buClr>
              <a:buFont typeface="Wingdings" pitchFamily="2" charset="2"/>
              <a:buChar char="§"/>
            </a:pPr>
            <a:r>
              <a:rPr lang="en-US" sz="1200" dirty="0">
                <a:solidFill>
                  <a:srgbClr val="4B4F54"/>
                </a:solidFill>
              </a:rPr>
              <a:t>Bullet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FBA38D-9194-7DCD-CCCC-E6D1A7A1804B}"/>
              </a:ext>
            </a:extLst>
          </p:cNvPr>
          <p:cNvSpPr txBox="1"/>
          <p:nvPr/>
        </p:nvSpPr>
        <p:spPr>
          <a:xfrm>
            <a:off x="848807" y="3767898"/>
            <a:ext cx="6148643" cy="293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ts val="2200"/>
              </a:lnSpc>
            </a:pPr>
            <a:r>
              <a:rPr lang="en-AU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Street address, Town/Suburb, STATE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Graphic 18" descr="Marker with solid fill">
            <a:extLst>
              <a:ext uri="{FF2B5EF4-FFF2-40B4-BE49-F238E27FC236}">
                <a16:creationId xmlns:a16="http://schemas.microsoft.com/office/drawing/2014/main" id="{394BCDDA-3058-1FA1-1BEE-344E9ABB03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6484" y="3753170"/>
            <a:ext cx="319444" cy="293330"/>
          </a:xfrm>
          <a:prstGeom prst="rect">
            <a:avLst/>
          </a:prstGeom>
        </p:spPr>
      </p:pic>
      <p:pic>
        <p:nvPicPr>
          <p:cNvPr id="23" name="Graphic 22" descr="Daily calendar with solid fill">
            <a:extLst>
              <a:ext uri="{FF2B5EF4-FFF2-40B4-BE49-F238E27FC236}">
                <a16:creationId xmlns:a16="http://schemas.microsoft.com/office/drawing/2014/main" id="{5F3B2108-EA29-B635-9124-FA0DB561CF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8986" y="3484637"/>
            <a:ext cx="254440" cy="25444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85E8297-A654-773C-B1AF-DD68751F8964}"/>
              </a:ext>
            </a:extLst>
          </p:cNvPr>
          <p:cNvCxnSpPr>
            <a:cxnSpLocks/>
          </p:cNvCxnSpPr>
          <p:nvPr/>
        </p:nvCxnSpPr>
        <p:spPr>
          <a:xfrm flipH="1">
            <a:off x="358774" y="8606615"/>
            <a:ext cx="6842125" cy="0"/>
          </a:xfrm>
          <a:prstGeom prst="line">
            <a:avLst/>
          </a:prstGeom>
          <a:ln w="28575">
            <a:solidFill>
              <a:srgbClr val="FDB71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087795D-FECC-9024-10BC-B34F6317913A}"/>
              </a:ext>
            </a:extLst>
          </p:cNvPr>
          <p:cNvSpPr/>
          <p:nvPr/>
        </p:nvSpPr>
        <p:spPr>
          <a:xfrm>
            <a:off x="358775" y="8956339"/>
            <a:ext cx="851028" cy="518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Replace support logo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37C2DB-5695-9B31-297C-4E663FB0CEE5}"/>
              </a:ext>
            </a:extLst>
          </p:cNvPr>
          <p:cNvSpPr/>
          <p:nvPr/>
        </p:nvSpPr>
        <p:spPr>
          <a:xfrm>
            <a:off x="1327195" y="8956339"/>
            <a:ext cx="851028" cy="518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Replace support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3A9CCA-8CE0-0370-0337-F66942C311AA}"/>
              </a:ext>
            </a:extLst>
          </p:cNvPr>
          <p:cNvSpPr/>
          <p:nvPr/>
        </p:nvSpPr>
        <p:spPr>
          <a:xfrm>
            <a:off x="2295615" y="8956339"/>
            <a:ext cx="851028" cy="518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Replace support logo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6272D6D-EEFF-F9B5-9A62-2BDDAB90BD79}"/>
              </a:ext>
            </a:extLst>
          </p:cNvPr>
          <p:cNvSpPr txBox="1"/>
          <p:nvPr/>
        </p:nvSpPr>
        <p:spPr>
          <a:xfrm>
            <a:off x="358775" y="8728081"/>
            <a:ext cx="3421062" cy="13716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900" dirty="0">
                <a:solidFill>
                  <a:srgbClr val="4B4F54"/>
                </a:solidFill>
              </a:rPr>
              <a:t>This event is funded by Meat &amp; Livestock Australia with the support of:</a:t>
            </a:r>
            <a:endParaRPr lang="en-US" sz="9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A49B5E-5D6B-43F5-3A4A-EC618E18CA92}"/>
              </a:ext>
            </a:extLst>
          </p:cNvPr>
          <p:cNvSpPr/>
          <p:nvPr/>
        </p:nvSpPr>
        <p:spPr>
          <a:xfrm>
            <a:off x="3146643" y="431660"/>
            <a:ext cx="1838761" cy="7454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Replace with HOST logo</a:t>
            </a:r>
            <a:b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applicable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164F1ED-3870-DC40-649A-034816AA9AF9}"/>
              </a:ext>
            </a:extLst>
          </p:cNvPr>
          <p:cNvSpPr txBox="1"/>
          <p:nvPr/>
        </p:nvSpPr>
        <p:spPr>
          <a:xfrm>
            <a:off x="532946" y="4168276"/>
            <a:ext cx="6478465" cy="14159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Put any disclaimers or additional info here </a:t>
            </a:r>
            <a:r>
              <a:rPr lang="en-US" sz="900" dirty="0" err="1">
                <a:solidFill>
                  <a:schemeClr val="bg1"/>
                </a:solidFill>
              </a:rPr>
              <a:t>eg</a:t>
            </a:r>
            <a:r>
              <a:rPr lang="en-US" sz="900" dirty="0">
                <a:solidFill>
                  <a:schemeClr val="bg1"/>
                </a:solidFill>
              </a:rPr>
              <a:t> COVID-safe rules will apply for this event – please do not attend if you are unwell.</a:t>
            </a:r>
          </a:p>
        </p:txBody>
      </p:sp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C6B82010-CB14-C616-7FF3-B8EFFE008E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484" y="457336"/>
            <a:ext cx="2675630" cy="73733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B6D8A47-A490-8B9F-41CB-ADAFFBFFE12F}"/>
              </a:ext>
            </a:extLst>
          </p:cNvPr>
          <p:cNvSpPr/>
          <p:nvPr/>
        </p:nvSpPr>
        <p:spPr>
          <a:xfrm>
            <a:off x="3257097" y="8956339"/>
            <a:ext cx="851028" cy="518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Replace support logo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BB4BFFD-3768-CA36-BF06-E9B2430D37BB}"/>
              </a:ext>
            </a:extLst>
          </p:cNvPr>
          <p:cNvSpPr/>
          <p:nvPr/>
        </p:nvSpPr>
        <p:spPr>
          <a:xfrm>
            <a:off x="4225517" y="8956339"/>
            <a:ext cx="851028" cy="518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Replace support logo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15F97A7-25F9-AD7E-851F-64B3A522F610}"/>
              </a:ext>
            </a:extLst>
          </p:cNvPr>
          <p:cNvSpPr/>
          <p:nvPr/>
        </p:nvSpPr>
        <p:spPr>
          <a:xfrm>
            <a:off x="5193937" y="8956339"/>
            <a:ext cx="851028" cy="518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Replace support logo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FC54B40-CFCC-2981-6145-97D63D311CD5}"/>
              </a:ext>
            </a:extLst>
          </p:cNvPr>
          <p:cNvSpPr txBox="1"/>
          <p:nvPr/>
        </p:nvSpPr>
        <p:spPr>
          <a:xfrm>
            <a:off x="372027" y="9741260"/>
            <a:ext cx="4717770" cy="24619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rgbClr val="00774B"/>
                </a:solidFill>
              </a:rPr>
              <a:t>For more information:</a:t>
            </a:r>
            <a:endParaRPr lang="en-US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2FB7586-066B-ADE8-230A-FD889761B25C}"/>
              </a:ext>
            </a:extLst>
          </p:cNvPr>
          <p:cNvSpPr txBox="1"/>
          <p:nvPr/>
        </p:nvSpPr>
        <p:spPr>
          <a:xfrm>
            <a:off x="358774" y="10017156"/>
            <a:ext cx="3594183" cy="52209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200" dirty="0">
                <a:solidFill>
                  <a:srgbClr val="4B4F54"/>
                </a:solidFill>
              </a:rPr>
              <a:t>Contact name/company</a:t>
            </a:r>
            <a:br>
              <a:rPr lang="en-US" sz="1200" dirty="0">
                <a:solidFill>
                  <a:srgbClr val="4B4F54"/>
                </a:solidFill>
              </a:rPr>
            </a:br>
            <a:r>
              <a:rPr lang="en-US" sz="1200" dirty="0">
                <a:solidFill>
                  <a:srgbClr val="4B4F54"/>
                </a:solidFill>
              </a:rPr>
              <a:t>Contact phone number</a:t>
            </a:r>
            <a:br>
              <a:rPr lang="en-US" sz="1200" dirty="0">
                <a:solidFill>
                  <a:srgbClr val="4B4F54"/>
                </a:solidFill>
              </a:rPr>
            </a:br>
            <a:r>
              <a:rPr lang="en-US" sz="1200" dirty="0">
                <a:solidFill>
                  <a:srgbClr val="4B4F54"/>
                </a:solidFill>
              </a:rPr>
              <a:t>Contact email address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280FAF-2512-E45B-E6CB-EDFB017305C2}"/>
              </a:ext>
            </a:extLst>
          </p:cNvPr>
          <p:cNvSpPr txBox="1"/>
          <p:nvPr/>
        </p:nvSpPr>
        <p:spPr>
          <a:xfrm>
            <a:off x="3603956" y="10369111"/>
            <a:ext cx="3594183" cy="17013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r"/>
            <a:r>
              <a:rPr lang="en-US" sz="1200" dirty="0">
                <a:solidFill>
                  <a:srgbClr val="4B4F54"/>
                </a:solidFill>
              </a:rPr>
              <a:t>RSVP by [</a:t>
            </a:r>
            <a:r>
              <a:rPr lang="en-US" sz="1200" b="1" dirty="0">
                <a:solidFill>
                  <a:srgbClr val="4B4F54"/>
                </a:solidFill>
              </a:rPr>
              <a:t>Day, month</a:t>
            </a:r>
            <a:r>
              <a:rPr lang="en-US" sz="1200" dirty="0">
                <a:solidFill>
                  <a:srgbClr val="4B4F54"/>
                </a:solidFill>
              </a:rPr>
              <a:t>]</a:t>
            </a:r>
          </a:p>
        </p:txBody>
      </p:sp>
      <p:sp>
        <p:nvSpPr>
          <p:cNvPr id="44" name="Rounded Rectangle 43">
            <a:hlinkClick r:id="rId10"/>
            <a:extLst>
              <a:ext uri="{FF2B5EF4-FFF2-40B4-BE49-F238E27FC236}">
                <a16:creationId xmlns:a16="http://schemas.microsoft.com/office/drawing/2014/main" id="{A7A898E6-F8FA-6F11-E326-CA4A9CFF686F}"/>
              </a:ext>
            </a:extLst>
          </p:cNvPr>
          <p:cNvSpPr/>
          <p:nvPr/>
        </p:nvSpPr>
        <p:spPr>
          <a:xfrm>
            <a:off x="5461824" y="9864357"/>
            <a:ext cx="1739076" cy="413845"/>
          </a:xfrm>
          <a:prstGeom prst="roundRect">
            <a:avLst>
              <a:gd name="adj" fmla="val 50000"/>
            </a:avLst>
          </a:prstGeom>
          <a:solidFill>
            <a:srgbClr val="007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Register here</a:t>
            </a:r>
          </a:p>
        </p:txBody>
      </p:sp>
    </p:spTree>
    <p:extLst>
      <p:ext uri="{BB962C8B-B14F-4D97-AF65-F5344CB8AC3E}">
        <p14:creationId xmlns:p14="http://schemas.microsoft.com/office/powerpoint/2010/main" val="538248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F89F182-CFE3-1454-25A1-EC7D19477B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12578" b="23091"/>
          <a:stretch/>
        </p:blipFill>
        <p:spPr bwMode="auto">
          <a:xfrm>
            <a:off x="0" y="6357010"/>
            <a:ext cx="7559675" cy="323674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F2F024-9265-BB11-E187-E4049441339C}"/>
              </a:ext>
            </a:extLst>
          </p:cNvPr>
          <p:cNvSpPr/>
          <p:nvPr/>
        </p:nvSpPr>
        <p:spPr>
          <a:xfrm>
            <a:off x="0" y="6339486"/>
            <a:ext cx="7559675" cy="1754488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B0E8AC0D-290B-BE50-5DFD-CD4BA9BB1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900" y="441665"/>
            <a:ext cx="1620000" cy="7354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FD7F9AF-5175-C680-E445-A6D58AF4CF40}"/>
              </a:ext>
            </a:extLst>
          </p:cNvPr>
          <p:cNvSpPr/>
          <p:nvPr/>
        </p:nvSpPr>
        <p:spPr>
          <a:xfrm>
            <a:off x="0" y="9593751"/>
            <a:ext cx="7559675" cy="1188114"/>
          </a:xfrm>
          <a:prstGeom prst="rect">
            <a:avLst/>
          </a:prstGeom>
          <a:solidFill>
            <a:srgbClr val="FDB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49FF64-A6E4-7A3D-3001-ACAD0FBE83E3}"/>
              </a:ext>
            </a:extLst>
          </p:cNvPr>
          <p:cNvSpPr/>
          <p:nvPr/>
        </p:nvSpPr>
        <p:spPr>
          <a:xfrm>
            <a:off x="358774" y="3340914"/>
            <a:ext cx="6842125" cy="1110273"/>
          </a:xfrm>
          <a:prstGeom prst="rect">
            <a:avLst/>
          </a:prstGeom>
          <a:solidFill>
            <a:srgbClr val="007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17106E-82C6-CCEF-CA77-0CB9CD07499C}"/>
              </a:ext>
            </a:extLst>
          </p:cNvPr>
          <p:cNvSpPr txBox="1"/>
          <p:nvPr/>
        </p:nvSpPr>
        <p:spPr>
          <a:xfrm>
            <a:off x="848807" y="3487630"/>
            <a:ext cx="6148644" cy="26997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AU" sz="1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Day Month, Year </a:t>
            </a:r>
            <a:r>
              <a:rPr lang="en-AU" sz="1600" b="1" u="none" strike="noStrike" dirty="0">
                <a:solidFill>
                  <a:srgbClr val="FDB71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AU" sz="1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[00.00am]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BF2353-E465-4DBA-33F6-19785E2929B3}"/>
              </a:ext>
            </a:extLst>
          </p:cNvPr>
          <p:cNvSpPr txBox="1"/>
          <p:nvPr/>
        </p:nvSpPr>
        <p:spPr>
          <a:xfrm>
            <a:off x="358775" y="4608162"/>
            <a:ext cx="6842126" cy="2469532"/>
          </a:xfrm>
          <a:prstGeom prst="rect">
            <a:avLst/>
          </a:prstGeom>
          <a:noFill/>
        </p:spPr>
        <p:txBody>
          <a:bodyPr wrap="square" lIns="0" tIns="0" rIns="0" bIns="0" numCol="2" spcCol="36000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00774B"/>
                </a:solidFill>
              </a:rPr>
              <a:t>Subheading</a:t>
            </a:r>
          </a:p>
          <a:p>
            <a:pPr>
              <a:spcAft>
                <a:spcPts val="1200"/>
              </a:spcAft>
            </a:pPr>
            <a:r>
              <a:rPr lang="en-US" sz="1200" dirty="0">
                <a:solidFill>
                  <a:srgbClr val="4B4F54"/>
                </a:solidFill>
              </a:rPr>
              <a:t>Lorem ipsum dolor sit </a:t>
            </a:r>
            <a:r>
              <a:rPr lang="en-US" sz="1200" dirty="0" err="1">
                <a:solidFill>
                  <a:srgbClr val="4B4F54"/>
                </a:solidFill>
              </a:rPr>
              <a:t>amet</a:t>
            </a:r>
            <a:r>
              <a:rPr lang="en-US" sz="1200" dirty="0">
                <a:solidFill>
                  <a:srgbClr val="4B4F54"/>
                </a:solidFill>
              </a:rPr>
              <a:t>, </a:t>
            </a:r>
            <a:r>
              <a:rPr lang="en-US" sz="1200" dirty="0" err="1">
                <a:solidFill>
                  <a:srgbClr val="4B4F54"/>
                </a:solidFill>
              </a:rPr>
              <a:t>consectetur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adipiscing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elit</a:t>
            </a:r>
            <a:r>
              <a:rPr lang="en-US" sz="1200" dirty="0">
                <a:solidFill>
                  <a:srgbClr val="4B4F54"/>
                </a:solidFill>
              </a:rPr>
              <a:t>. </a:t>
            </a:r>
            <a:r>
              <a:rPr lang="en-US" sz="1200" dirty="0" err="1">
                <a:solidFill>
                  <a:srgbClr val="4B4F54"/>
                </a:solidFill>
              </a:rPr>
              <a:t>Vivamus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tempor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eu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est</a:t>
            </a:r>
            <a:r>
              <a:rPr lang="en-US" sz="1200" dirty="0">
                <a:solidFill>
                  <a:srgbClr val="4B4F54"/>
                </a:solidFill>
              </a:rPr>
              <a:t> vel pulvinar. </a:t>
            </a:r>
            <a:r>
              <a:rPr lang="en-US" sz="1200" dirty="0" err="1">
                <a:solidFill>
                  <a:srgbClr val="4B4F54"/>
                </a:solidFill>
              </a:rPr>
              <a:t>Vivamus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ultrices</a:t>
            </a:r>
            <a:r>
              <a:rPr lang="en-US" sz="1200" dirty="0">
                <a:solidFill>
                  <a:srgbClr val="4B4F54"/>
                </a:solidFill>
              </a:rPr>
              <a:t> pulvinar </a:t>
            </a:r>
            <a:r>
              <a:rPr lang="en-US" sz="1200" dirty="0" err="1">
                <a:solidFill>
                  <a:srgbClr val="4B4F54"/>
                </a:solidFill>
              </a:rPr>
              <a:t>lectus</a:t>
            </a:r>
            <a:r>
              <a:rPr lang="en-US" sz="1200" dirty="0">
                <a:solidFill>
                  <a:srgbClr val="4B4F54"/>
                </a:solidFill>
              </a:rPr>
              <a:t>, non </a:t>
            </a:r>
            <a:r>
              <a:rPr lang="en-US" sz="1200" dirty="0" err="1">
                <a:solidFill>
                  <a:srgbClr val="4B4F54"/>
                </a:solidFill>
              </a:rPr>
              <a:t>consectetur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mauris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feugiat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nec</a:t>
            </a:r>
            <a:r>
              <a:rPr lang="en-US" sz="1200" dirty="0">
                <a:solidFill>
                  <a:srgbClr val="4B4F54"/>
                </a:solidFill>
              </a:rPr>
              <a:t>. </a:t>
            </a:r>
            <a:r>
              <a:rPr lang="en-US" sz="1200" dirty="0" err="1">
                <a:solidFill>
                  <a:srgbClr val="4B4F54"/>
                </a:solidFill>
              </a:rPr>
              <a:t>Mauris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quis</a:t>
            </a:r>
            <a:r>
              <a:rPr lang="en-US" sz="1200" dirty="0">
                <a:solidFill>
                  <a:srgbClr val="4B4F54"/>
                </a:solidFill>
              </a:rPr>
              <a:t> lacinia </a:t>
            </a:r>
            <a:r>
              <a:rPr lang="en-US" sz="1200" dirty="0" err="1">
                <a:solidFill>
                  <a:srgbClr val="4B4F54"/>
                </a:solidFill>
              </a:rPr>
              <a:t>enim</a:t>
            </a:r>
            <a:r>
              <a:rPr lang="en-US" sz="1200" dirty="0">
                <a:solidFill>
                  <a:srgbClr val="4B4F54"/>
                </a:solidFill>
              </a:rPr>
              <a:t>. Donec </a:t>
            </a:r>
            <a:r>
              <a:rPr lang="en-US" sz="1200" dirty="0" err="1">
                <a:solidFill>
                  <a:srgbClr val="4B4F54"/>
                </a:solidFill>
              </a:rPr>
              <a:t>nunc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mauris</a:t>
            </a:r>
            <a:r>
              <a:rPr lang="en-US" sz="1200" dirty="0">
                <a:solidFill>
                  <a:srgbClr val="4B4F54"/>
                </a:solidFill>
              </a:rPr>
              <a:t>, </a:t>
            </a:r>
            <a:r>
              <a:rPr lang="en-US" sz="1200" dirty="0" err="1">
                <a:solidFill>
                  <a:srgbClr val="4B4F54"/>
                </a:solidFill>
              </a:rPr>
              <a:t>scelerisque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ut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sem</a:t>
            </a:r>
            <a:r>
              <a:rPr lang="en-US" sz="1200" dirty="0">
                <a:solidFill>
                  <a:srgbClr val="4B4F54"/>
                </a:solidFill>
              </a:rPr>
              <a:t> id, </a:t>
            </a:r>
            <a:r>
              <a:rPr lang="en-US" sz="1200" dirty="0" err="1">
                <a:solidFill>
                  <a:srgbClr val="4B4F54"/>
                </a:solidFill>
              </a:rPr>
              <a:t>rutrum</a:t>
            </a:r>
            <a:r>
              <a:rPr lang="en-US" sz="1200" dirty="0">
                <a:solidFill>
                  <a:srgbClr val="4B4F54"/>
                </a:solidFill>
              </a:rPr>
              <a:t> fermentum </a:t>
            </a:r>
            <a:r>
              <a:rPr lang="en-US" sz="1200" dirty="0" err="1">
                <a:solidFill>
                  <a:srgbClr val="4B4F54"/>
                </a:solidFill>
              </a:rPr>
              <a:t>felis</a:t>
            </a:r>
            <a:r>
              <a:rPr lang="en-US" sz="1200" dirty="0">
                <a:solidFill>
                  <a:srgbClr val="4B4F54"/>
                </a:solidFill>
              </a:rPr>
              <a:t>. Aenean </a:t>
            </a:r>
            <a:r>
              <a:rPr lang="en-US" sz="1200" dirty="0" err="1">
                <a:solidFill>
                  <a:srgbClr val="4B4F54"/>
                </a:solidFill>
              </a:rPr>
              <a:t>vehicula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efficitur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augue</a:t>
            </a:r>
            <a:r>
              <a:rPr lang="en-US" sz="1200" dirty="0">
                <a:solidFill>
                  <a:srgbClr val="4B4F54"/>
                </a:solidFill>
              </a:rPr>
              <a:t> et </a:t>
            </a:r>
            <a:r>
              <a:rPr lang="en-US" sz="1200" dirty="0" err="1">
                <a:solidFill>
                  <a:srgbClr val="4B4F54"/>
                </a:solidFill>
              </a:rPr>
              <a:t>sagittis</a:t>
            </a:r>
            <a:r>
              <a:rPr lang="en-US" sz="1200" dirty="0">
                <a:solidFill>
                  <a:srgbClr val="4B4F54"/>
                </a:solidFill>
              </a:rPr>
              <a:t>. Aenean in ex </a:t>
            </a:r>
            <a:r>
              <a:rPr lang="en-US" sz="1200" dirty="0" err="1">
                <a:solidFill>
                  <a:srgbClr val="4B4F54"/>
                </a:solidFill>
              </a:rPr>
              <a:t>iaculis</a:t>
            </a:r>
            <a:r>
              <a:rPr lang="en-US" sz="1200" dirty="0">
                <a:solidFill>
                  <a:srgbClr val="4B4F54"/>
                </a:solidFill>
              </a:rPr>
              <a:t>, </a:t>
            </a:r>
            <a:r>
              <a:rPr lang="en-US" sz="1200" dirty="0" err="1">
                <a:solidFill>
                  <a:srgbClr val="4B4F54"/>
                </a:solidFill>
              </a:rPr>
              <a:t>pretium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metus</a:t>
            </a:r>
            <a:r>
              <a:rPr lang="en-US" sz="1200" dirty="0">
                <a:solidFill>
                  <a:srgbClr val="4B4F54"/>
                </a:solidFill>
              </a:rPr>
              <a:t> sed, </a:t>
            </a:r>
            <a:r>
              <a:rPr lang="en-US" sz="1200" dirty="0" err="1">
                <a:solidFill>
                  <a:srgbClr val="4B4F54"/>
                </a:solidFill>
              </a:rPr>
              <a:t>malesuada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neque</a:t>
            </a:r>
            <a:r>
              <a:rPr lang="en-US" sz="1200" dirty="0">
                <a:solidFill>
                  <a:srgbClr val="4B4F54"/>
                </a:solidFill>
              </a:rPr>
              <a:t>. In nisi </a:t>
            </a:r>
            <a:r>
              <a:rPr lang="en-US" sz="1200" dirty="0" err="1">
                <a:solidFill>
                  <a:srgbClr val="4B4F54"/>
                </a:solidFill>
              </a:rPr>
              <a:t>erat</a:t>
            </a:r>
            <a:r>
              <a:rPr lang="en-US" sz="1200" dirty="0">
                <a:solidFill>
                  <a:srgbClr val="4B4F54"/>
                </a:solidFill>
              </a:rPr>
              <a:t>, </a:t>
            </a:r>
            <a:r>
              <a:rPr lang="en-US" sz="1200" dirty="0" err="1">
                <a:solidFill>
                  <a:srgbClr val="4B4F54"/>
                </a:solidFill>
              </a:rPr>
              <a:t>dignissim</a:t>
            </a:r>
            <a:r>
              <a:rPr lang="en-US" sz="1200" dirty="0">
                <a:solidFill>
                  <a:srgbClr val="4B4F54"/>
                </a:solidFill>
              </a:rPr>
              <a:t> et </a:t>
            </a:r>
            <a:r>
              <a:rPr lang="en-US" sz="1200" dirty="0" err="1">
                <a:solidFill>
                  <a:srgbClr val="4B4F54"/>
                </a:solidFill>
              </a:rPr>
              <a:t>pretium</a:t>
            </a:r>
            <a:r>
              <a:rPr lang="en-US" sz="1200" dirty="0">
                <a:solidFill>
                  <a:srgbClr val="4B4F54"/>
                </a:solidFill>
              </a:rPr>
              <a:t> in, </a:t>
            </a:r>
            <a:r>
              <a:rPr lang="en-US" sz="1200" dirty="0" err="1">
                <a:solidFill>
                  <a:srgbClr val="4B4F54"/>
                </a:solidFill>
              </a:rPr>
              <a:t>euismod</a:t>
            </a:r>
            <a:r>
              <a:rPr lang="en-US" sz="1200" dirty="0">
                <a:solidFill>
                  <a:srgbClr val="4B4F54"/>
                </a:solidFill>
              </a:rPr>
              <a:t> sit </a:t>
            </a:r>
            <a:r>
              <a:rPr lang="en-US" sz="1200" dirty="0" err="1">
                <a:solidFill>
                  <a:srgbClr val="4B4F54"/>
                </a:solidFill>
              </a:rPr>
              <a:t>amet</a:t>
            </a:r>
            <a:r>
              <a:rPr lang="en-US" sz="1200" dirty="0">
                <a:solidFill>
                  <a:srgbClr val="4B4F54"/>
                </a:solidFill>
              </a:rPr>
              <a:t> ex. Morbi </a:t>
            </a:r>
            <a:r>
              <a:rPr lang="en-US" sz="1200" dirty="0" err="1">
                <a:solidFill>
                  <a:srgbClr val="4B4F54"/>
                </a:solidFill>
              </a:rPr>
              <a:t>hendrerit</a:t>
            </a:r>
            <a:r>
              <a:rPr lang="en-US" sz="1200" dirty="0">
                <a:solidFill>
                  <a:srgbClr val="4B4F54"/>
                </a:solidFill>
              </a:rPr>
              <a:t> fermentum </a:t>
            </a:r>
            <a:r>
              <a:rPr lang="en-US" sz="1200" dirty="0" err="1">
                <a:solidFill>
                  <a:srgbClr val="4B4F54"/>
                </a:solidFill>
              </a:rPr>
              <a:t>pellentesque</a:t>
            </a:r>
            <a:r>
              <a:rPr lang="en-US" sz="1200" dirty="0">
                <a:solidFill>
                  <a:srgbClr val="4B4F54"/>
                </a:solidFill>
              </a:rPr>
              <a:t>. Integer </a:t>
            </a:r>
            <a:r>
              <a:rPr lang="en-US" sz="1200" dirty="0" err="1">
                <a:solidFill>
                  <a:srgbClr val="4B4F54"/>
                </a:solidFill>
              </a:rPr>
              <a:t>ornare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purus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quis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nulla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dapibus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commodo</a:t>
            </a:r>
            <a:r>
              <a:rPr lang="en-US" sz="1200" dirty="0">
                <a:solidFill>
                  <a:srgbClr val="4B4F54"/>
                </a:solidFill>
              </a:rPr>
              <a:t>. </a:t>
            </a:r>
            <a:r>
              <a:rPr lang="en-US" sz="1200" dirty="0" err="1">
                <a:solidFill>
                  <a:srgbClr val="4B4F54"/>
                </a:solidFill>
              </a:rPr>
              <a:t>Etiam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faucibus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placerat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tincidunt</a:t>
            </a:r>
            <a:r>
              <a:rPr lang="en-US" sz="1200" dirty="0">
                <a:solidFill>
                  <a:srgbClr val="4B4F54"/>
                </a:solidFill>
              </a:rPr>
              <a:t>. Ut </a:t>
            </a:r>
            <a:r>
              <a:rPr lang="en-US" sz="1200" dirty="0" err="1">
                <a:solidFill>
                  <a:srgbClr val="4B4F54"/>
                </a:solidFill>
              </a:rPr>
              <a:t>rhoncus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ultrices</a:t>
            </a:r>
            <a:r>
              <a:rPr lang="en-US" sz="1200" dirty="0">
                <a:solidFill>
                  <a:srgbClr val="4B4F54"/>
                </a:solidFill>
              </a:rPr>
              <a:t> mi.</a:t>
            </a:r>
          </a:p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00774B"/>
                </a:solidFill>
              </a:rPr>
              <a:t>Subheading</a:t>
            </a:r>
          </a:p>
          <a:p>
            <a:pPr>
              <a:spcAft>
                <a:spcPts val="1200"/>
              </a:spcAft>
            </a:pPr>
            <a:r>
              <a:rPr lang="en-US" sz="1200" dirty="0" err="1">
                <a:solidFill>
                  <a:srgbClr val="4B4F54"/>
                </a:solidFill>
              </a:rPr>
              <a:t>Vivamus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ultrices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viverra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posuere</a:t>
            </a:r>
            <a:r>
              <a:rPr lang="en-US" sz="1200" dirty="0">
                <a:solidFill>
                  <a:srgbClr val="4B4F54"/>
                </a:solidFill>
              </a:rPr>
              <a:t>. </a:t>
            </a:r>
            <a:r>
              <a:rPr lang="en-US" sz="1200" dirty="0" err="1">
                <a:solidFill>
                  <a:srgbClr val="4B4F54"/>
                </a:solidFill>
              </a:rPr>
              <a:t>Praesent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ultricies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interdum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lacus</a:t>
            </a:r>
            <a:r>
              <a:rPr lang="en-US" sz="1200" dirty="0">
                <a:solidFill>
                  <a:srgbClr val="4B4F54"/>
                </a:solidFill>
              </a:rPr>
              <a:t>. Donec </a:t>
            </a:r>
            <a:r>
              <a:rPr lang="en-US" sz="1200" dirty="0" err="1">
                <a:solidFill>
                  <a:srgbClr val="4B4F54"/>
                </a:solidFill>
              </a:rPr>
              <a:t>egestas</a:t>
            </a:r>
            <a:r>
              <a:rPr lang="en-US" sz="1200" dirty="0">
                <a:solidFill>
                  <a:srgbClr val="4B4F54"/>
                </a:solidFill>
              </a:rPr>
              <a:t>, </a:t>
            </a:r>
            <a:r>
              <a:rPr lang="en-US" sz="1200" dirty="0" err="1">
                <a:solidFill>
                  <a:srgbClr val="4B4F54"/>
                </a:solidFill>
              </a:rPr>
              <a:t>turpis</a:t>
            </a:r>
            <a:r>
              <a:rPr lang="en-US" sz="1200" dirty="0">
                <a:solidFill>
                  <a:srgbClr val="4B4F54"/>
                </a:solidFill>
              </a:rPr>
              <a:t> in </a:t>
            </a:r>
            <a:r>
              <a:rPr lang="en-US" sz="1200" dirty="0" err="1">
                <a:solidFill>
                  <a:srgbClr val="4B4F54"/>
                </a:solidFill>
              </a:rPr>
              <a:t>elementum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fringilla</a:t>
            </a:r>
            <a:r>
              <a:rPr lang="en-US" sz="1200" dirty="0">
                <a:solidFill>
                  <a:srgbClr val="4B4F54"/>
                </a:solidFill>
              </a:rPr>
              <a:t>, </a:t>
            </a:r>
            <a:r>
              <a:rPr lang="en-US" sz="1200" dirty="0" err="1">
                <a:solidFill>
                  <a:srgbClr val="4B4F54"/>
                </a:solidFill>
              </a:rPr>
              <a:t>urna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purus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bibendum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nibh</a:t>
            </a:r>
            <a:r>
              <a:rPr lang="en-US" sz="1200" dirty="0">
                <a:solidFill>
                  <a:srgbClr val="4B4F54"/>
                </a:solidFill>
              </a:rPr>
              <a:t>, at </a:t>
            </a:r>
            <a:r>
              <a:rPr lang="en-US" sz="1200" dirty="0" err="1">
                <a:solidFill>
                  <a:srgbClr val="4B4F54"/>
                </a:solidFill>
              </a:rPr>
              <a:t>dignissim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orci</a:t>
            </a:r>
            <a:r>
              <a:rPr lang="en-US" sz="1200" dirty="0">
                <a:solidFill>
                  <a:srgbClr val="4B4F54"/>
                </a:solidFill>
              </a:rPr>
              <a:t> diam sit </a:t>
            </a:r>
            <a:r>
              <a:rPr lang="en-US" sz="1200" dirty="0" err="1">
                <a:solidFill>
                  <a:srgbClr val="4B4F54"/>
                </a:solidFill>
              </a:rPr>
              <a:t>amet</a:t>
            </a:r>
            <a:r>
              <a:rPr lang="en-US" sz="1200" dirty="0">
                <a:solidFill>
                  <a:srgbClr val="4B4F54"/>
                </a:solidFill>
              </a:rPr>
              <a:t> </a:t>
            </a:r>
            <a:r>
              <a:rPr lang="en-US" sz="1200" dirty="0" err="1">
                <a:solidFill>
                  <a:srgbClr val="4B4F54"/>
                </a:solidFill>
              </a:rPr>
              <a:t>turpis</a:t>
            </a:r>
            <a:r>
              <a:rPr lang="en-US" sz="1200" dirty="0">
                <a:solidFill>
                  <a:srgbClr val="4B4F54"/>
                </a:solidFill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solidFill>
                  <a:srgbClr val="4B4F54"/>
                </a:solidFill>
              </a:rPr>
              <a:t>This is how bullets could look:</a:t>
            </a:r>
          </a:p>
          <a:p>
            <a:pPr marL="171450" indent="-171450">
              <a:buClr>
                <a:srgbClr val="00774B"/>
              </a:buClr>
              <a:buFont typeface="Wingdings" pitchFamily="2" charset="2"/>
              <a:buChar char="§"/>
            </a:pPr>
            <a:r>
              <a:rPr lang="en-US" sz="1200" dirty="0">
                <a:solidFill>
                  <a:srgbClr val="4B4F54"/>
                </a:solidFill>
              </a:rPr>
              <a:t>Bullet 1</a:t>
            </a:r>
          </a:p>
          <a:p>
            <a:pPr marL="171450" indent="-171450">
              <a:buClr>
                <a:srgbClr val="00774B"/>
              </a:buClr>
              <a:buFont typeface="Wingdings" pitchFamily="2" charset="2"/>
              <a:buChar char="§"/>
            </a:pPr>
            <a:r>
              <a:rPr lang="en-US" sz="1200" dirty="0">
                <a:solidFill>
                  <a:srgbClr val="4B4F54"/>
                </a:solidFill>
              </a:rPr>
              <a:t>Bullet 2</a:t>
            </a:r>
          </a:p>
          <a:p>
            <a:pPr marL="171450" indent="-171450">
              <a:buClr>
                <a:srgbClr val="00774B"/>
              </a:buClr>
              <a:buFont typeface="Wingdings" pitchFamily="2" charset="2"/>
              <a:buChar char="§"/>
            </a:pPr>
            <a:r>
              <a:rPr lang="en-US" sz="1200" dirty="0">
                <a:solidFill>
                  <a:srgbClr val="4B4F54"/>
                </a:solidFill>
              </a:rPr>
              <a:t>Bullet 3</a:t>
            </a:r>
          </a:p>
          <a:p>
            <a:pPr marL="171450" indent="-171450">
              <a:buClr>
                <a:srgbClr val="00774B"/>
              </a:buClr>
              <a:buFont typeface="Wingdings" pitchFamily="2" charset="2"/>
              <a:buChar char="§"/>
            </a:pPr>
            <a:r>
              <a:rPr lang="en-US" sz="1200" dirty="0">
                <a:solidFill>
                  <a:srgbClr val="4B4F54"/>
                </a:solidFill>
              </a:rPr>
              <a:t>Bullet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FBA38D-9194-7DCD-CCCC-E6D1A7A1804B}"/>
              </a:ext>
            </a:extLst>
          </p:cNvPr>
          <p:cNvSpPr txBox="1"/>
          <p:nvPr/>
        </p:nvSpPr>
        <p:spPr>
          <a:xfrm>
            <a:off x="848807" y="3767898"/>
            <a:ext cx="6148643" cy="293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ts val="2200"/>
              </a:lnSpc>
            </a:pPr>
            <a:r>
              <a:rPr lang="en-AU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Street address, Town/Suburb, STATE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Graphic 18" descr="Marker with solid fill">
            <a:extLst>
              <a:ext uri="{FF2B5EF4-FFF2-40B4-BE49-F238E27FC236}">
                <a16:creationId xmlns:a16="http://schemas.microsoft.com/office/drawing/2014/main" id="{394BCDDA-3058-1FA1-1BEE-344E9ABB0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6484" y="3753170"/>
            <a:ext cx="319444" cy="293330"/>
          </a:xfrm>
          <a:prstGeom prst="rect">
            <a:avLst/>
          </a:prstGeom>
        </p:spPr>
      </p:pic>
      <p:pic>
        <p:nvPicPr>
          <p:cNvPr id="23" name="Graphic 22" descr="Daily calendar with solid fill">
            <a:extLst>
              <a:ext uri="{FF2B5EF4-FFF2-40B4-BE49-F238E27FC236}">
                <a16:creationId xmlns:a16="http://schemas.microsoft.com/office/drawing/2014/main" id="{5F3B2108-EA29-B635-9124-FA0DB561CF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8986" y="3484637"/>
            <a:ext cx="254440" cy="25444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85E8297-A654-773C-B1AF-DD68751F8964}"/>
              </a:ext>
            </a:extLst>
          </p:cNvPr>
          <p:cNvCxnSpPr>
            <a:cxnSpLocks/>
          </p:cNvCxnSpPr>
          <p:nvPr/>
        </p:nvCxnSpPr>
        <p:spPr>
          <a:xfrm flipH="1">
            <a:off x="358774" y="8606615"/>
            <a:ext cx="6842125" cy="0"/>
          </a:xfrm>
          <a:prstGeom prst="line">
            <a:avLst/>
          </a:prstGeom>
          <a:ln w="28575">
            <a:solidFill>
              <a:srgbClr val="FDB71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087795D-FECC-9024-10BC-B34F6317913A}"/>
              </a:ext>
            </a:extLst>
          </p:cNvPr>
          <p:cNvSpPr/>
          <p:nvPr/>
        </p:nvSpPr>
        <p:spPr>
          <a:xfrm>
            <a:off x="358775" y="8956339"/>
            <a:ext cx="851028" cy="518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Replace support logo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37C2DB-5695-9B31-297C-4E663FB0CEE5}"/>
              </a:ext>
            </a:extLst>
          </p:cNvPr>
          <p:cNvSpPr/>
          <p:nvPr/>
        </p:nvSpPr>
        <p:spPr>
          <a:xfrm>
            <a:off x="1327195" y="8956339"/>
            <a:ext cx="851028" cy="518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Replace support logo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3A9CCA-8CE0-0370-0337-F66942C311AA}"/>
              </a:ext>
            </a:extLst>
          </p:cNvPr>
          <p:cNvSpPr/>
          <p:nvPr/>
        </p:nvSpPr>
        <p:spPr>
          <a:xfrm>
            <a:off x="2295615" y="8956339"/>
            <a:ext cx="851028" cy="518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Replace support logo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6272D6D-EEFF-F9B5-9A62-2BDDAB90BD79}"/>
              </a:ext>
            </a:extLst>
          </p:cNvPr>
          <p:cNvSpPr txBox="1"/>
          <p:nvPr/>
        </p:nvSpPr>
        <p:spPr>
          <a:xfrm>
            <a:off x="358775" y="8728081"/>
            <a:ext cx="3421062" cy="13716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This event is funded by Meat &amp; Livestock Australia with the support of: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A49B5E-5D6B-43F5-3A4A-EC618E18CA92}"/>
              </a:ext>
            </a:extLst>
          </p:cNvPr>
          <p:cNvSpPr/>
          <p:nvPr/>
        </p:nvSpPr>
        <p:spPr>
          <a:xfrm>
            <a:off x="3146643" y="431660"/>
            <a:ext cx="1838761" cy="7454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Replace with HOST logo</a:t>
            </a:r>
            <a:b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if applicable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164F1ED-3870-DC40-649A-034816AA9AF9}"/>
              </a:ext>
            </a:extLst>
          </p:cNvPr>
          <p:cNvSpPr txBox="1"/>
          <p:nvPr/>
        </p:nvSpPr>
        <p:spPr>
          <a:xfrm>
            <a:off x="532946" y="4168276"/>
            <a:ext cx="6478465" cy="14159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Put any disclaimers or additional info here </a:t>
            </a:r>
            <a:r>
              <a:rPr lang="en-US" sz="900" dirty="0" err="1">
                <a:solidFill>
                  <a:schemeClr val="bg1"/>
                </a:solidFill>
              </a:rPr>
              <a:t>eg</a:t>
            </a:r>
            <a:r>
              <a:rPr lang="en-US" sz="900" dirty="0">
                <a:solidFill>
                  <a:schemeClr val="bg1"/>
                </a:solidFill>
              </a:rPr>
              <a:t> COVID-safe rules will apply for this event – please do not attend if you are unwell.</a:t>
            </a:r>
          </a:p>
        </p:txBody>
      </p:sp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C6B82010-CB14-C616-7FF3-B8EFFE008E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484" y="457336"/>
            <a:ext cx="2675630" cy="73733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B6D8A47-A490-8B9F-41CB-ADAFFBFFE12F}"/>
              </a:ext>
            </a:extLst>
          </p:cNvPr>
          <p:cNvSpPr/>
          <p:nvPr/>
        </p:nvSpPr>
        <p:spPr>
          <a:xfrm>
            <a:off x="3257097" y="8956339"/>
            <a:ext cx="851028" cy="518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Replace support logo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BB4BFFD-3768-CA36-BF06-E9B2430D37BB}"/>
              </a:ext>
            </a:extLst>
          </p:cNvPr>
          <p:cNvSpPr/>
          <p:nvPr/>
        </p:nvSpPr>
        <p:spPr>
          <a:xfrm>
            <a:off x="4225517" y="8956339"/>
            <a:ext cx="851028" cy="518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Replace support logo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15F97A7-25F9-AD7E-851F-64B3A522F610}"/>
              </a:ext>
            </a:extLst>
          </p:cNvPr>
          <p:cNvSpPr/>
          <p:nvPr/>
        </p:nvSpPr>
        <p:spPr>
          <a:xfrm>
            <a:off x="5193937" y="8956339"/>
            <a:ext cx="851028" cy="5187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Replace support logo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FC54B40-CFCC-2981-6145-97D63D311CD5}"/>
              </a:ext>
            </a:extLst>
          </p:cNvPr>
          <p:cNvSpPr txBox="1"/>
          <p:nvPr/>
        </p:nvSpPr>
        <p:spPr>
          <a:xfrm>
            <a:off x="372027" y="9741260"/>
            <a:ext cx="4717770" cy="24619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rgbClr val="00774B"/>
                </a:solidFill>
              </a:rPr>
              <a:t>For more information:</a:t>
            </a:r>
            <a:endParaRPr lang="en-US" sz="1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2FB7586-066B-ADE8-230A-FD889761B25C}"/>
              </a:ext>
            </a:extLst>
          </p:cNvPr>
          <p:cNvSpPr txBox="1"/>
          <p:nvPr/>
        </p:nvSpPr>
        <p:spPr>
          <a:xfrm>
            <a:off x="358774" y="10017156"/>
            <a:ext cx="3594183" cy="52209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200" dirty="0">
                <a:solidFill>
                  <a:srgbClr val="4B4F54"/>
                </a:solidFill>
              </a:rPr>
              <a:t>Contact name/company</a:t>
            </a:r>
            <a:br>
              <a:rPr lang="en-US" sz="1200" dirty="0">
                <a:solidFill>
                  <a:srgbClr val="4B4F54"/>
                </a:solidFill>
              </a:rPr>
            </a:br>
            <a:r>
              <a:rPr lang="en-US" sz="1200" dirty="0">
                <a:solidFill>
                  <a:srgbClr val="4B4F54"/>
                </a:solidFill>
              </a:rPr>
              <a:t>Contact phone number</a:t>
            </a:r>
            <a:br>
              <a:rPr lang="en-US" sz="1200" dirty="0">
                <a:solidFill>
                  <a:srgbClr val="4B4F54"/>
                </a:solidFill>
              </a:rPr>
            </a:br>
            <a:r>
              <a:rPr lang="en-US" sz="1200" dirty="0">
                <a:solidFill>
                  <a:srgbClr val="4B4F54"/>
                </a:solidFill>
              </a:rPr>
              <a:t>Contact email address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280FAF-2512-E45B-E6CB-EDFB017305C2}"/>
              </a:ext>
            </a:extLst>
          </p:cNvPr>
          <p:cNvSpPr txBox="1"/>
          <p:nvPr/>
        </p:nvSpPr>
        <p:spPr>
          <a:xfrm>
            <a:off x="3603956" y="10369111"/>
            <a:ext cx="3594183" cy="17013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r"/>
            <a:r>
              <a:rPr lang="en-US" sz="1200" dirty="0">
                <a:solidFill>
                  <a:srgbClr val="4B4F54"/>
                </a:solidFill>
              </a:rPr>
              <a:t>RSVP by [</a:t>
            </a:r>
            <a:r>
              <a:rPr lang="en-US" sz="1200" b="1" dirty="0">
                <a:solidFill>
                  <a:srgbClr val="4B4F54"/>
                </a:solidFill>
              </a:rPr>
              <a:t>Day, month</a:t>
            </a:r>
            <a:r>
              <a:rPr lang="en-US" sz="1200" dirty="0">
                <a:solidFill>
                  <a:srgbClr val="4B4F54"/>
                </a:solidFill>
              </a:rPr>
              <a:t>]</a:t>
            </a:r>
          </a:p>
        </p:txBody>
      </p:sp>
      <p:sp>
        <p:nvSpPr>
          <p:cNvPr id="44" name="Rounded Rectangle 43">
            <a:hlinkClick r:id="rId9"/>
            <a:extLst>
              <a:ext uri="{FF2B5EF4-FFF2-40B4-BE49-F238E27FC236}">
                <a16:creationId xmlns:a16="http://schemas.microsoft.com/office/drawing/2014/main" id="{A7A898E6-F8FA-6F11-E326-CA4A9CFF686F}"/>
              </a:ext>
            </a:extLst>
          </p:cNvPr>
          <p:cNvSpPr/>
          <p:nvPr/>
        </p:nvSpPr>
        <p:spPr>
          <a:xfrm>
            <a:off x="5461824" y="9864357"/>
            <a:ext cx="1739076" cy="413845"/>
          </a:xfrm>
          <a:prstGeom prst="roundRect">
            <a:avLst>
              <a:gd name="adj" fmla="val 50000"/>
            </a:avLst>
          </a:prstGeom>
          <a:solidFill>
            <a:srgbClr val="0077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Register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4BE2F0-A8F2-E36B-6B96-E7B5304E0563}"/>
              </a:ext>
            </a:extLst>
          </p:cNvPr>
          <p:cNvSpPr txBox="1"/>
          <p:nvPr/>
        </p:nvSpPr>
        <p:spPr>
          <a:xfrm>
            <a:off x="358775" y="1534332"/>
            <a:ext cx="6842125" cy="120157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ts val="4200"/>
              </a:lnSpc>
            </a:pPr>
            <a:r>
              <a:rPr lang="en-AU" sz="4000" b="1" u="none" strike="noStrike" dirty="0">
                <a:solidFill>
                  <a:srgbClr val="00774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Project/event name</a:t>
            </a:r>
            <a:endParaRPr lang="en-US" sz="4000" b="1" dirty="0">
              <a:solidFill>
                <a:srgbClr val="00774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797D14-E518-2B40-4C77-01339D768F14}"/>
              </a:ext>
            </a:extLst>
          </p:cNvPr>
          <p:cNvSpPr txBox="1"/>
          <p:nvPr/>
        </p:nvSpPr>
        <p:spPr>
          <a:xfrm>
            <a:off x="358775" y="2837369"/>
            <a:ext cx="6842125" cy="3564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AU" sz="2400" b="1" u="none" strike="noStrike" dirty="0">
                <a:solidFill>
                  <a:srgbClr val="4B4F5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Subheading</a:t>
            </a:r>
            <a:endParaRPr lang="en-US" sz="2400" b="1" dirty="0">
              <a:solidFill>
                <a:srgbClr val="4B4F5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62113FD-37E5-E3F0-223F-F68E64DF38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15190" y="431659"/>
            <a:ext cx="1620000" cy="74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47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_dlc_DocId xmlns="9a6f3663-5805-41e2-9e58-82daa2a2e233">6NUZZZ3QTEHM-95936267-96558</_dlc_DocId>
    <TaxCatchAll xmlns="9a6f3663-5805-41e2-9e58-82daa2a2e233" xsi:nil="true"/>
    <ImageCreateDate xmlns="http://schemas.microsoft.com/sharepoint/v3" xsi:nil="true"/>
    <lcf76f155ced4ddcb4097134ff3c332f xmlns="25ec57dc-f9c5-4105-9194-901c80756e02">
      <Terms xmlns="http://schemas.microsoft.com/office/infopath/2007/PartnerControls"/>
    </lcf76f155ced4ddcb4097134ff3c332f>
    <_dlc_DocIdUrl xmlns="9a6f3663-5805-41e2-9e58-82daa2a2e233">
      <Url>https://mlaus.sharepoint.com/sites/StrategicCommunicationsandCorporateAffairs/_layouts/15/DocIdRedir.aspx?ID=6NUZZZ3QTEHM-95936267-96558</Url>
      <Description>6NUZZZ3QTEHM-95936267-96558</Description>
    </_dlc_DocIdUrl>
    <Description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icture" ma:contentTypeID="0x01010200873072249BA2DF45B8217CBA303D25D0" ma:contentTypeVersion="1154" ma:contentTypeDescription="Upload an image or a photograph." ma:contentTypeScope="" ma:versionID="4b35b7596f3c2871e16de856b1d3357f">
  <xsd:schema xmlns:xsd="http://www.w3.org/2001/XMLSchema" xmlns:xs="http://www.w3.org/2001/XMLSchema" xmlns:p="http://schemas.microsoft.com/office/2006/metadata/properties" xmlns:ns1="http://schemas.microsoft.com/sharepoint/v3" xmlns:ns2="9a6f3663-5805-41e2-9e58-82daa2a2e233" xmlns:ns3="25ec57dc-f9c5-4105-9194-901c80756e02" targetNamespace="http://schemas.microsoft.com/office/2006/metadata/properties" ma:root="true" ma:fieldsID="6f5630f134d907f5dabb6d212aa4a088" ns1:_="" ns2:_="" ns3:_="">
    <xsd:import namespace="http://schemas.microsoft.com/sharepoint/v3"/>
    <xsd:import namespace="9a6f3663-5805-41e2-9e58-82daa2a2e233"/>
    <xsd:import namespace="25ec57dc-f9c5-4105-9194-901c80756e02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7" nillable="true" ma:displayName="Picture Width" ma:internalName="ImageWidth" ma:readOnly="true">
      <xsd:simpleType>
        <xsd:restriction base="dms:Unknown"/>
      </xsd:simpleType>
    </xsd:element>
    <xsd:element name="ImageHeight" ma:index="8" nillable="true" ma:displayName="Picture Height" ma:internalName="ImageHeight" ma:readOnly="true">
      <xsd:simpleType>
        <xsd:restriction base="dms:Unknown"/>
      </xsd:simpleType>
    </xsd:element>
    <xsd:element name="ImageCreateDate" ma:index="9" nillable="true" ma:displayName="Date Picture Taken" ma:format="DateTime" ma:hidden="true" ma:internalName="ImageCreateDate">
      <xsd:simpleType>
        <xsd:restriction base="dms:DateTime"/>
      </xsd:simpleType>
    </xsd:element>
    <xsd:element name="Description" ma:index="10" nillable="true" ma:displayName="Description" ma:description="Used as alternative text for the picture." ma:hidden="true" ma:internalName="Description">
      <xsd:simpleType>
        <xsd:restriction base="dms:Note">
          <xsd:maxLength value="255"/>
        </xsd:restriction>
      </xsd:simpleType>
    </xsd:element>
    <xsd:element name="ThumbnailExists" ma:index="11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2" nillable="true" ma:displayName="Preview Exists" ma:default="FALSE" ma:hidden="true" ma:internalName="PreviewExists" ma:readOnly="true">
      <xsd:simpleType>
        <xsd:restriction base="dms:Boolean"/>
      </xsd:simpleType>
    </xsd:element>
    <xsd:element name="AlternateThumbnailUrl" ma:index="13" nillable="true" ma:displayName="Preview Image URL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f3663-5805-41e2-9e58-82daa2a2e233" elementFormDefault="qualified">
    <xsd:import namespace="http://schemas.microsoft.com/office/2006/documentManagement/types"/>
    <xsd:import namespace="http://schemas.microsoft.com/office/infopath/2007/PartnerControls"/>
    <xsd:element name="_dlc_DocId" ma:index="2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3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4" nillable="true" ma:displayName="Taxonomy Catch All Column" ma:hidden="true" ma:list="{5811fafd-24f0-40a3-a964-0d4d59c43130}" ma:internalName="TaxCatchAll" ma:showField="CatchAllData" ma:web="9a6f3663-5805-41e2-9e58-82daa2a2e2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ec57dc-f9c5-4105-9194-901c80756e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6" nillable="true" ma:displayName="Location" ma:internalName="MediaServiceLocation" ma:readOnly="true">
      <xsd:simpleType>
        <xsd:restriction base="dms:Text"/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3" nillable="true" ma:taxonomy="true" ma:internalName="lcf76f155ced4ddcb4097134ff3c332f" ma:taxonomyFieldName="MediaServiceImageTags" ma:displayName="Image Tags" ma:readOnly="false" ma:fieldId="{5cf76f15-5ced-4ddc-b409-7134ff3c332f}" ma:taxonomyMulti="true" ma:sspId="4ee84d0e-6e93-49eb-b9f4-5341c9135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6" ma:displayName="Title"/>
        <xsd:element ref="dc:subject" minOccurs="0" maxOccurs="1"/>
        <xsd:element ref="dc:description" minOccurs="0" maxOccurs="1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21248E-8D41-4391-89D1-C93A3065B22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9a6f3663-5805-41e2-9e58-82daa2a2e233"/>
    <ds:schemaRef ds:uri="25ec57dc-f9c5-4105-9194-901c80756e02"/>
  </ds:schemaRefs>
</ds:datastoreItem>
</file>

<file path=customXml/itemProps2.xml><?xml version="1.0" encoding="utf-8"?>
<ds:datastoreItem xmlns:ds="http://schemas.openxmlformats.org/officeDocument/2006/customXml" ds:itemID="{4CE0DCF0-6256-4B59-8AA2-BC3A171B75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4C77A40-B236-43C1-9E8D-F0062F9E9AB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AC3150E-E73A-4149-8D37-F2D4756BEC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a6f3663-5805-41e2-9e58-82daa2a2e233"/>
    <ds:schemaRef ds:uri="25ec57dc-f9c5-4105-9194-901c80756e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</TotalTime>
  <Words>1018</Words>
  <Application>Microsoft Office PowerPoint</Application>
  <PresentationFormat>Custom</PresentationFormat>
  <Paragraphs>124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MLA PDS Event Template - Flyer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Trisha Curtis</dc:creator>
  <cp:lastModifiedBy>Alana McEwan</cp:lastModifiedBy>
  <cp:revision>2</cp:revision>
  <dcterms:created xsi:type="dcterms:W3CDTF">2023-04-03T04:09:19Z</dcterms:created>
  <dcterms:modified xsi:type="dcterms:W3CDTF">2023-04-04T02:58:11Z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07ddce7-1591-4a00-8c9f-76632455b2e3_Enabled">
    <vt:lpwstr>true</vt:lpwstr>
  </property>
  <property fmtid="{D5CDD505-2E9C-101B-9397-08002B2CF9AE}" pid="3" name="MSIP_Label_f07ddce7-1591-4a00-8c9f-76632455b2e3_SetDate">
    <vt:lpwstr>2023-04-03T05:48:42Z</vt:lpwstr>
  </property>
  <property fmtid="{D5CDD505-2E9C-101B-9397-08002B2CF9AE}" pid="4" name="MSIP_Label_f07ddce7-1591-4a00-8c9f-76632455b2e3_Method">
    <vt:lpwstr>Standard</vt:lpwstr>
  </property>
  <property fmtid="{D5CDD505-2E9C-101B-9397-08002B2CF9AE}" pid="5" name="MSIP_Label_f07ddce7-1591-4a00-8c9f-76632455b2e3_Name">
    <vt:lpwstr>Internal</vt:lpwstr>
  </property>
  <property fmtid="{D5CDD505-2E9C-101B-9397-08002B2CF9AE}" pid="6" name="MSIP_Label_f07ddce7-1591-4a00-8c9f-76632455b2e3_SiteId">
    <vt:lpwstr>a3829b1c-ecbe-49d4-88e9-4f28f79afa11</vt:lpwstr>
  </property>
  <property fmtid="{D5CDD505-2E9C-101B-9397-08002B2CF9AE}" pid="7" name="MSIP_Label_f07ddce7-1591-4a00-8c9f-76632455b2e3_ActionId">
    <vt:lpwstr>195b32e6-50cd-4f02-aff1-2be17a6d64a7</vt:lpwstr>
  </property>
  <property fmtid="{D5CDD505-2E9C-101B-9397-08002B2CF9AE}" pid="8" name="MSIP_Label_f07ddce7-1591-4a00-8c9f-76632455b2e3_ContentBits">
    <vt:lpwstr>0</vt:lpwstr>
  </property>
  <property fmtid="{D5CDD505-2E9C-101B-9397-08002B2CF9AE}" pid="9" name="ContentTypeId">
    <vt:lpwstr>0x01010200873072249BA2DF45B8217CBA303D25D0</vt:lpwstr>
  </property>
  <property fmtid="{D5CDD505-2E9C-101B-9397-08002B2CF9AE}" pid="10" name="_dlc_DocIdItemGuid">
    <vt:lpwstr>c8e15055-aaa7-4213-9a75-713bc01a023c</vt:lpwstr>
  </property>
</Properties>
</file>